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4630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2069" y="-187"/>
      </p:cViewPr>
      <p:guideLst>
        <p:guide orient="horz" pos="46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544908"/>
            <a:ext cx="5829300" cy="31360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290560"/>
            <a:ext cx="480060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49681"/>
            <a:ext cx="1157288" cy="26632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49681"/>
            <a:ext cx="3357563" cy="266327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401388"/>
            <a:ext cx="582930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200989"/>
            <a:ext cx="5829300" cy="320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74908"/>
            <a:ext cx="303014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639734"/>
            <a:ext cx="303014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274908"/>
            <a:ext cx="303133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639734"/>
            <a:ext cx="303133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2507"/>
            <a:ext cx="2256235" cy="24790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82508"/>
            <a:ext cx="3833813" cy="124866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061548"/>
            <a:ext cx="2256235" cy="100076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241280"/>
            <a:ext cx="4114800" cy="12090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07253"/>
            <a:ext cx="411480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1450321"/>
            <a:ext cx="4114800" cy="1717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13761"/>
            <a:ext cx="6172200" cy="965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31F5A-FEF3-4BFA-923B-5DDFEB0E4BE5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3560215"/>
            <a:ext cx="21717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FCD05-2E14-44A9-9F56-56AD3EF2108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973227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048000"/>
            <a:ext cx="5577840" cy="417576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086600"/>
            <a:ext cx="5585460" cy="400812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1049000"/>
            <a:ext cx="5593080" cy="15468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2014-01-25T22:23:44Z</dcterms:created>
  <dcterms:modified xsi:type="dcterms:W3CDTF">2014-01-25T22:24:56Z</dcterms:modified>
</cp:coreProperties>
</file>