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828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619" y="9043"/>
      </p:cViewPr>
      <p:guideLst>
        <p:guide orient="horz" pos="576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681135"/>
            <a:ext cx="5829300" cy="39200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0363200"/>
            <a:ext cx="4800600" cy="467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A7E9-548A-47D3-96ED-EC7F463DC7B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E4F3-C06D-4142-A6DD-1F4E94C4AE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A7E9-548A-47D3-96ED-EC7F463DC7B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E4F3-C06D-4142-A6DD-1F4E94C4AE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951569"/>
            <a:ext cx="1157288" cy="416136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951569"/>
            <a:ext cx="3357563" cy="41613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A7E9-548A-47D3-96ED-EC7F463DC7B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E4F3-C06D-4142-A6DD-1F4E94C4AE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A7E9-548A-47D3-96ED-EC7F463DC7B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E4F3-C06D-4142-A6DD-1F4E94C4AE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1751735"/>
            <a:ext cx="5829300" cy="36322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7751236"/>
            <a:ext cx="5829300" cy="40004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A7E9-548A-47D3-96ED-EC7F463DC7B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E4F3-C06D-4142-A6DD-1F4E94C4AE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11379201"/>
            <a:ext cx="2257425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11379201"/>
            <a:ext cx="2257425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A7E9-548A-47D3-96ED-EC7F463DC7B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E4F3-C06D-4142-A6DD-1F4E94C4AE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093635"/>
            <a:ext cx="303014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5799667"/>
            <a:ext cx="303014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4093635"/>
            <a:ext cx="303133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5799667"/>
            <a:ext cx="303133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A7E9-548A-47D3-96ED-EC7F463DC7B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E4F3-C06D-4142-A6DD-1F4E94C4AE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A7E9-548A-47D3-96ED-EC7F463DC7B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E4F3-C06D-4142-A6DD-1F4E94C4AE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A7E9-548A-47D3-96ED-EC7F463DC7B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E4F3-C06D-4142-A6DD-1F4E94C4AE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28133"/>
            <a:ext cx="2256235" cy="3098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728135"/>
            <a:ext cx="3833813" cy="156083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826935"/>
            <a:ext cx="2256235" cy="125095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A7E9-548A-47D3-96ED-EC7F463DC7B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E4F3-C06D-4142-A6DD-1F4E94C4AE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2801600"/>
            <a:ext cx="4114800" cy="15113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634067"/>
            <a:ext cx="4114800" cy="10972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4312901"/>
            <a:ext cx="4114800" cy="21462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A7E9-548A-47D3-96ED-EC7F463DC7B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E4F3-C06D-4142-A6DD-1F4E94C4AE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267201"/>
            <a:ext cx="6172200" cy="1206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6950268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3A7E9-548A-47D3-96ED-EC7F463DC7B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6950268"/>
            <a:ext cx="21717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6950268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9E4F3-C06D-4142-A6DD-1F4E94C4AE3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2659733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667000"/>
            <a:ext cx="6858000" cy="4364182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7010400"/>
            <a:ext cx="6858000" cy="3909060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0896600"/>
            <a:ext cx="6858000" cy="4510843"/>
          </a:xfrm>
          <a:prstGeom prst="rect">
            <a:avLst/>
          </a:prstGeom>
        </p:spPr>
      </p:pic>
      <p:pic>
        <p:nvPicPr>
          <p:cNvPr id="8" name="Picture 7" descr="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5392400"/>
            <a:ext cx="6858000" cy="34009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2014-01-30T17:49:26Z</dcterms:created>
  <dcterms:modified xsi:type="dcterms:W3CDTF">2014-01-30T17:51:04Z</dcterms:modified>
</cp:coreProperties>
</file>