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0972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982" y="-72"/>
      </p:cViewPr>
      <p:guideLst>
        <p:guide orient="horz" pos="345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408681"/>
            <a:ext cx="5829300" cy="2352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6217920"/>
            <a:ext cx="4800600" cy="2804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22546-AA52-45D6-A73F-3D5A138B197E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CA4E-DCAA-41ED-A79E-0173C5679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22546-AA52-45D6-A73F-3D5A138B197E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CA4E-DCAA-41ED-A79E-0173C5679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703582"/>
            <a:ext cx="1157288" cy="149783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703582"/>
            <a:ext cx="3357563" cy="149783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22546-AA52-45D6-A73F-3D5A138B197E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CA4E-DCAA-41ED-A79E-0173C5679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22546-AA52-45D6-A73F-3D5A138B197E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CA4E-DCAA-41ED-A79E-0173C5679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051041"/>
            <a:ext cx="5829300" cy="217932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650742"/>
            <a:ext cx="5829300" cy="24002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22546-AA52-45D6-A73F-3D5A138B197E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CA4E-DCAA-41ED-A79E-0173C5679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4097022"/>
            <a:ext cx="2257425" cy="115849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4097022"/>
            <a:ext cx="2257425" cy="115849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22546-AA52-45D6-A73F-3D5A138B197E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CA4E-DCAA-41ED-A79E-0173C5679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39421"/>
            <a:ext cx="61722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56181"/>
            <a:ext cx="3030141" cy="102361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479800"/>
            <a:ext cx="3030141" cy="63220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456181"/>
            <a:ext cx="3031331" cy="102361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479800"/>
            <a:ext cx="3031331" cy="63220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22546-AA52-45D6-A73F-3D5A138B197E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CA4E-DCAA-41ED-A79E-0173C5679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22546-AA52-45D6-A73F-3D5A138B197E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CA4E-DCAA-41ED-A79E-0173C5679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22546-AA52-45D6-A73F-3D5A138B197E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CA4E-DCAA-41ED-A79E-0173C5679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36880"/>
            <a:ext cx="2256235" cy="18592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436881"/>
            <a:ext cx="3833813" cy="936498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296161"/>
            <a:ext cx="2256235" cy="75057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22546-AA52-45D6-A73F-3D5A138B197E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CA4E-DCAA-41ED-A79E-0173C5679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7680960"/>
            <a:ext cx="4114800" cy="9067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980440"/>
            <a:ext cx="4114800" cy="65836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8587741"/>
            <a:ext cx="4114800" cy="12877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22546-AA52-45D6-A73F-3D5A138B197E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CA4E-DCAA-41ED-A79E-0173C5679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39421"/>
            <a:ext cx="61722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560321"/>
            <a:ext cx="6172200" cy="72415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0170161"/>
            <a:ext cx="16002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22546-AA52-45D6-A73F-3D5A138B197E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0170161"/>
            <a:ext cx="21717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0170161"/>
            <a:ext cx="16002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BCA4E-DCAA-41ED-A79E-0173C5679F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1000"/>
            <a:ext cx="6858000" cy="4739994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410200"/>
            <a:ext cx="6858000" cy="46361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2</cp:revision>
  <dcterms:created xsi:type="dcterms:W3CDTF">2014-01-31T16:57:14Z</dcterms:created>
  <dcterms:modified xsi:type="dcterms:W3CDTF">2014-01-31T16:59:44Z</dcterms:modified>
</cp:coreProperties>
</file>