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13716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24" d="100"/>
          <a:sy n="24" d="100"/>
        </p:scale>
        <p:origin x="-1978" y="-67"/>
      </p:cViewPr>
      <p:guideLst>
        <p:guide orient="horz" pos="432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4260851"/>
            <a:ext cx="5829300" cy="29400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7772400"/>
            <a:ext cx="4800600" cy="35052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F40785-766C-423C-BC5D-47C5F52E9219}" type="datetimeFigureOut">
              <a:rPr lang="en-US" smtClean="0"/>
              <a:t>2/1/2014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E15B9-9EA4-408B-A470-4B43B6A532D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F40785-766C-423C-BC5D-47C5F52E9219}" type="datetimeFigureOut">
              <a:rPr lang="en-US" smtClean="0"/>
              <a:t>2/1/2014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E15B9-9EA4-408B-A470-4B43B6A532D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1098550"/>
            <a:ext cx="1157288" cy="234061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1098550"/>
            <a:ext cx="3357563" cy="234061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F40785-766C-423C-BC5D-47C5F52E9219}" type="datetimeFigureOut">
              <a:rPr lang="en-US" smtClean="0"/>
              <a:t>2/1/2014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E15B9-9EA4-408B-A470-4B43B6A532D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F40785-766C-423C-BC5D-47C5F52E9219}" type="datetimeFigureOut">
              <a:rPr lang="en-US" smtClean="0"/>
              <a:t>2/1/2014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E15B9-9EA4-408B-A470-4B43B6A532D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8813801"/>
            <a:ext cx="5829300" cy="27241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5813427"/>
            <a:ext cx="5829300" cy="300037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F40785-766C-423C-BC5D-47C5F52E9219}" type="datetimeFigureOut">
              <a:rPr lang="en-US" smtClean="0"/>
              <a:t>2/1/2014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E15B9-9EA4-408B-A470-4B43B6A532D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6400801"/>
            <a:ext cx="2257425" cy="181038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6400801"/>
            <a:ext cx="2257425" cy="181038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F40785-766C-423C-BC5D-47C5F52E9219}" type="datetimeFigureOut">
              <a:rPr lang="en-US" smtClean="0"/>
              <a:t>2/1/2014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E15B9-9EA4-408B-A470-4B43B6A532D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49276"/>
            <a:ext cx="6172200" cy="2286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3070226"/>
            <a:ext cx="3030141" cy="127952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4349750"/>
            <a:ext cx="3030141" cy="790257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3070226"/>
            <a:ext cx="3031331" cy="127952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4349750"/>
            <a:ext cx="3031331" cy="790257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F40785-766C-423C-BC5D-47C5F52E9219}" type="datetimeFigureOut">
              <a:rPr lang="en-US" smtClean="0"/>
              <a:t>2/1/2014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E15B9-9EA4-408B-A470-4B43B6A532D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F40785-766C-423C-BC5D-47C5F52E9219}" type="datetimeFigureOut">
              <a:rPr lang="en-US" smtClean="0"/>
              <a:t>2/1/2014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E15B9-9EA4-408B-A470-4B43B6A532D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F40785-766C-423C-BC5D-47C5F52E9219}" type="datetimeFigureOut">
              <a:rPr lang="en-US" smtClean="0"/>
              <a:t>2/1/2014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E15B9-9EA4-408B-A470-4B43B6A532D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46100"/>
            <a:ext cx="2256235" cy="23241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546101"/>
            <a:ext cx="3833813" cy="1170622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870201"/>
            <a:ext cx="2256235" cy="93821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F40785-766C-423C-BC5D-47C5F52E9219}" type="datetimeFigureOut">
              <a:rPr lang="en-US" smtClean="0"/>
              <a:t>2/1/2014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E15B9-9EA4-408B-A470-4B43B6A532D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9601200"/>
            <a:ext cx="4114800" cy="113347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1225550"/>
            <a:ext cx="4114800" cy="8229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10734676"/>
            <a:ext cx="4114800" cy="160972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F40785-766C-423C-BC5D-47C5F52E9219}" type="datetimeFigureOut">
              <a:rPr lang="en-US" smtClean="0"/>
              <a:t>2/1/2014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E15B9-9EA4-408B-A470-4B43B6A532D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549276"/>
            <a:ext cx="6172200" cy="2286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3200401"/>
            <a:ext cx="6172200" cy="90519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12712701"/>
            <a:ext cx="1600200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F40785-766C-423C-BC5D-47C5F52E9219}" type="datetimeFigureOut">
              <a:rPr lang="en-US" smtClean="0"/>
              <a:t>2/1/2014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12712701"/>
            <a:ext cx="2171700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12712701"/>
            <a:ext cx="1600200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AE15B9-9EA4-408B-A470-4B43B6A532D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6858000" cy="1714500"/>
          </a:xfrm>
          <a:prstGeom prst="rect">
            <a:avLst/>
          </a:prstGeom>
        </p:spPr>
      </p:pic>
      <p:pic>
        <p:nvPicPr>
          <p:cNvPr id="8" name="Picture 7" descr="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1981200"/>
            <a:ext cx="5783580" cy="3741420"/>
          </a:xfrm>
          <a:prstGeom prst="rect">
            <a:avLst/>
          </a:prstGeom>
        </p:spPr>
      </p:pic>
      <p:pic>
        <p:nvPicPr>
          <p:cNvPr id="9" name="Picture 8" descr="3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5638800"/>
            <a:ext cx="5730240" cy="328422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JCChiao</dc:creator>
  <cp:lastModifiedBy>JCChiao</cp:lastModifiedBy>
  <cp:revision>1</cp:revision>
  <dcterms:created xsi:type="dcterms:W3CDTF">2014-02-02T03:30:45Z</dcterms:created>
  <dcterms:modified xsi:type="dcterms:W3CDTF">2014-02-02T03:31:45Z</dcterms:modified>
</cp:coreProperties>
</file>