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483" y="2390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BBC21-5454-4A6C-B129-AFC3A9DF5A70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88355-D901-4F55-A0B5-D233492B00F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6553200" cy="4584051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7800" y="4724400"/>
            <a:ext cx="6400800" cy="4804513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5300" y="9585960"/>
            <a:ext cx="5509260" cy="38633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2014-01-28T00:14:08Z</dcterms:created>
  <dcterms:modified xsi:type="dcterms:W3CDTF">2014-01-28T00:15:53Z</dcterms:modified>
</cp:coreProperties>
</file>