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371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835" y="4488"/>
      </p:cViewPr>
      <p:guideLst>
        <p:guide orient="horz" pos="43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260851"/>
            <a:ext cx="58293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772400"/>
            <a:ext cx="4800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5EBA-4609-40AE-8B00-ACF8664600EC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85CF-13A9-4725-BBCB-44B0BF71E4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5EBA-4609-40AE-8B00-ACF8664600EC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85CF-13A9-4725-BBCB-44B0BF71E4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098550"/>
            <a:ext cx="1157288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098550"/>
            <a:ext cx="3357563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5EBA-4609-40AE-8B00-ACF8664600EC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85CF-13A9-4725-BBCB-44B0BF71E4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5EBA-4609-40AE-8B00-ACF8664600EC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85CF-13A9-4725-BBCB-44B0BF71E4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813801"/>
            <a:ext cx="582930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813427"/>
            <a:ext cx="582930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5EBA-4609-40AE-8B00-ACF8664600EC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85CF-13A9-4725-BBCB-44B0BF71E4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5EBA-4609-40AE-8B00-ACF8664600EC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85CF-13A9-4725-BBCB-44B0BF71E4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70226"/>
            <a:ext cx="303014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349750"/>
            <a:ext cx="303014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070226"/>
            <a:ext cx="303133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349750"/>
            <a:ext cx="303133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5EBA-4609-40AE-8B00-ACF8664600EC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85CF-13A9-4725-BBCB-44B0BF71E4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5EBA-4609-40AE-8B00-ACF8664600EC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85CF-13A9-4725-BBCB-44B0BF71E4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5EBA-4609-40AE-8B00-ACF8664600EC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85CF-13A9-4725-BBCB-44B0BF71E4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6100"/>
            <a:ext cx="2256235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46101"/>
            <a:ext cx="3833813" cy="117062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870201"/>
            <a:ext cx="2256235" cy="93821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5EBA-4609-40AE-8B00-ACF8664600EC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85CF-13A9-4725-BBCB-44B0BF71E4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9601200"/>
            <a:ext cx="4114800" cy="11334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225550"/>
            <a:ext cx="4114800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734676"/>
            <a:ext cx="411480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5EBA-4609-40AE-8B00-ACF8664600EC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85CF-13A9-4725-BBCB-44B0BF71E4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00401"/>
            <a:ext cx="6172200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35EBA-4609-40AE-8B00-ACF8664600EC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2712701"/>
            <a:ext cx="21717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A85CF-13A9-4725-BBCB-44B0BF71E4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4223764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401" y="4224859"/>
            <a:ext cx="6858000" cy="3328964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67736" y="7540354"/>
            <a:ext cx="6858000" cy="406147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2014-02-26T17:46:08Z</dcterms:created>
  <dcterms:modified xsi:type="dcterms:W3CDTF">2014-02-26T17:47:30Z</dcterms:modified>
</cp:coreProperties>
</file>