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0116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83" y="4810"/>
      </p:cViewPr>
      <p:guideLst>
        <p:guide orient="horz" pos="633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6249248"/>
            <a:ext cx="5829300" cy="43120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1399520"/>
            <a:ext cx="4800600" cy="5140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32518"/>
            <a:ext cx="1157288" cy="411975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1932518"/>
            <a:ext cx="3357563" cy="411975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926908"/>
            <a:ext cx="5829300" cy="39954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8526360"/>
            <a:ext cx="5829300" cy="44005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11264478"/>
            <a:ext cx="2257425" cy="318655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11264478"/>
            <a:ext cx="2257425" cy="318655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502999"/>
            <a:ext cx="303014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6379634"/>
            <a:ext cx="303014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4502999"/>
            <a:ext cx="303133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6379634"/>
            <a:ext cx="303133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800947"/>
            <a:ext cx="2256235" cy="34086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800949"/>
            <a:ext cx="3833813" cy="171691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4209629"/>
            <a:ext cx="2256235" cy="137604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4081761"/>
            <a:ext cx="4114800" cy="166243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797473"/>
            <a:ext cx="4114800" cy="12070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5744192"/>
            <a:ext cx="4114800" cy="23609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693922"/>
            <a:ext cx="6172200" cy="13276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8645295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EA5A5-1024-4DAC-9F63-63C883848BC7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8645295"/>
            <a:ext cx="21717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8645295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75C89-C5F2-4635-8882-18223E5B05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294120" cy="5013960"/>
          </a:xfrm>
          <a:prstGeom prst="rect">
            <a:avLst/>
          </a:prstGeom>
        </p:spPr>
      </p:pic>
      <p:pic>
        <p:nvPicPr>
          <p:cNvPr id="9" name="Picture 8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953000"/>
            <a:ext cx="6316980" cy="4038600"/>
          </a:xfrm>
          <a:prstGeom prst="rect">
            <a:avLst/>
          </a:prstGeom>
        </p:spPr>
      </p:pic>
      <p:pic>
        <p:nvPicPr>
          <p:cNvPr id="10" name="Picture 9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9067800"/>
            <a:ext cx="6301740" cy="4739640"/>
          </a:xfrm>
          <a:prstGeom prst="rect">
            <a:avLst/>
          </a:prstGeom>
        </p:spPr>
      </p:pic>
      <p:pic>
        <p:nvPicPr>
          <p:cNvPr id="11" name="Picture 10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3944600"/>
            <a:ext cx="6263640" cy="4572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2014-01-28T19:10:34Z</dcterms:created>
  <dcterms:modified xsi:type="dcterms:W3CDTF">2014-01-28T19:12:30Z</dcterms:modified>
</cp:coreProperties>
</file>