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201168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80" d="100"/>
          <a:sy n="80" d="100"/>
        </p:scale>
        <p:origin x="-1589" y="-62"/>
      </p:cViewPr>
      <p:guideLst>
        <p:guide orient="horz" pos="6336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6249251"/>
            <a:ext cx="5829300" cy="431207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11399520"/>
            <a:ext cx="4800600" cy="51409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1F333-136B-4032-AA06-B6C9C49E3B0D}" type="datetimeFigureOut">
              <a:rPr lang="en-US" smtClean="0"/>
              <a:t>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62535-DEC6-48B2-B8DE-F142D2E009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1F333-136B-4032-AA06-B6C9C49E3B0D}" type="datetimeFigureOut">
              <a:rPr lang="en-US" smtClean="0"/>
              <a:t>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62535-DEC6-48B2-B8DE-F142D2E009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938273" y="805609"/>
            <a:ext cx="3394471" cy="171644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54856" y="805609"/>
            <a:ext cx="10069116" cy="1716447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1F333-136B-4032-AA06-B6C9C49E3B0D}" type="datetimeFigureOut">
              <a:rPr lang="en-US" smtClean="0"/>
              <a:t>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62535-DEC6-48B2-B8DE-F142D2E009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1F333-136B-4032-AA06-B6C9C49E3B0D}" type="datetimeFigureOut">
              <a:rPr lang="en-US" smtClean="0"/>
              <a:t>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62535-DEC6-48B2-B8DE-F142D2E009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12926911"/>
            <a:ext cx="5829300" cy="399542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8526359"/>
            <a:ext cx="5829300" cy="44005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1F333-136B-4032-AA06-B6C9C49E3B0D}" type="datetimeFigureOut">
              <a:rPr lang="en-US" smtClean="0"/>
              <a:t>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62535-DEC6-48B2-B8DE-F142D2E009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4857" y="4693924"/>
            <a:ext cx="6731794" cy="1327615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00950" y="4693924"/>
            <a:ext cx="6731794" cy="1327615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1F333-136B-4032-AA06-B6C9C49E3B0D}" type="datetimeFigureOut">
              <a:rPr lang="en-US" smtClean="0"/>
              <a:t>1/30/2014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62535-DEC6-48B2-B8DE-F142D2E009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805605"/>
            <a:ext cx="6172200" cy="3352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4502998"/>
            <a:ext cx="3030141" cy="18766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6379633"/>
            <a:ext cx="3030141" cy="1159044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4502998"/>
            <a:ext cx="3031331" cy="18766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6379633"/>
            <a:ext cx="3031331" cy="1159044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1F333-136B-4032-AA06-B6C9C49E3B0D}" type="datetimeFigureOut">
              <a:rPr lang="en-US" smtClean="0"/>
              <a:t>1/30/2014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62535-DEC6-48B2-B8DE-F142D2E009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1F333-136B-4032-AA06-B6C9C49E3B0D}" type="datetimeFigureOut">
              <a:rPr lang="en-US" smtClean="0"/>
              <a:t>1/30/2014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62535-DEC6-48B2-B8DE-F142D2E009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1F333-136B-4032-AA06-B6C9C49E3B0D}" type="datetimeFigureOut">
              <a:rPr lang="en-US" smtClean="0"/>
              <a:t>1/30/2014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62535-DEC6-48B2-B8DE-F142D2E009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800947"/>
            <a:ext cx="2256235" cy="340868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800951"/>
            <a:ext cx="3833813" cy="1716913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4209631"/>
            <a:ext cx="2256235" cy="137604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1F333-136B-4032-AA06-B6C9C49E3B0D}" type="datetimeFigureOut">
              <a:rPr lang="en-US" smtClean="0"/>
              <a:t>1/30/2014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62535-DEC6-48B2-B8DE-F142D2E009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14081760"/>
            <a:ext cx="4114800" cy="166243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1797473"/>
            <a:ext cx="4114800" cy="12070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15744191"/>
            <a:ext cx="4114800" cy="236092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1F333-136B-4032-AA06-B6C9C49E3B0D}" type="datetimeFigureOut">
              <a:rPr lang="en-US" smtClean="0"/>
              <a:t>1/30/2014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62535-DEC6-48B2-B8DE-F142D2E009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805605"/>
            <a:ext cx="6172200" cy="3352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4693924"/>
            <a:ext cx="6172200" cy="132761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18645298"/>
            <a:ext cx="1600200" cy="10710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11F333-136B-4032-AA06-B6C9C49E3B0D}" type="datetimeFigureOut">
              <a:rPr lang="en-US" smtClean="0"/>
              <a:t>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18645298"/>
            <a:ext cx="2171700" cy="10710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18645298"/>
            <a:ext cx="1600200" cy="10710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862535-DEC6-48B2-B8DE-F142D2E0095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858000" cy="2821428"/>
          </a:xfrm>
          <a:prstGeom prst="rect">
            <a:avLst/>
          </a:prstGeom>
        </p:spPr>
      </p:pic>
      <p:pic>
        <p:nvPicPr>
          <p:cNvPr id="5" name="Picture 4" descr="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819400"/>
            <a:ext cx="6858000" cy="3631963"/>
          </a:xfrm>
          <a:prstGeom prst="rect">
            <a:avLst/>
          </a:prstGeom>
        </p:spPr>
      </p:pic>
      <p:pic>
        <p:nvPicPr>
          <p:cNvPr id="6" name="Picture 5" descr="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6400800"/>
            <a:ext cx="6858000" cy="2586507"/>
          </a:xfrm>
          <a:prstGeom prst="rect">
            <a:avLst/>
          </a:prstGeom>
        </p:spPr>
      </p:pic>
      <p:pic>
        <p:nvPicPr>
          <p:cNvPr id="7" name="Picture 6" descr="4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8991600"/>
            <a:ext cx="6858000" cy="3978605"/>
          </a:xfrm>
          <a:prstGeom prst="rect">
            <a:avLst/>
          </a:prstGeom>
        </p:spPr>
      </p:pic>
      <p:pic>
        <p:nvPicPr>
          <p:cNvPr id="8" name="Picture 7" descr="5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12954000"/>
            <a:ext cx="6858000" cy="3642805"/>
          </a:xfrm>
          <a:prstGeom prst="rect">
            <a:avLst/>
          </a:prstGeom>
        </p:spPr>
      </p:pic>
      <p:pic>
        <p:nvPicPr>
          <p:cNvPr id="9" name="Picture 8" descr="6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16687800"/>
            <a:ext cx="6858000" cy="302430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1</cp:revision>
  <dcterms:created xsi:type="dcterms:W3CDTF">2014-01-30T17:27:35Z</dcterms:created>
  <dcterms:modified xsi:type="dcterms:W3CDTF">2014-01-30T17:29:22Z</dcterms:modified>
</cp:coreProperties>
</file>