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3716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-2160" y="-96"/>
      </p:cViewPr>
      <p:guideLst>
        <p:guide orient="horz" pos="43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4260851"/>
            <a:ext cx="5829300" cy="2940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7772400"/>
            <a:ext cx="48006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098550"/>
            <a:ext cx="1157288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098550"/>
            <a:ext cx="3357563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8813801"/>
            <a:ext cx="5829300" cy="2724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5813427"/>
            <a:ext cx="5829300" cy="30003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6400801"/>
            <a:ext cx="2257425" cy="18103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70226"/>
            <a:ext cx="303014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4349750"/>
            <a:ext cx="303014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3070226"/>
            <a:ext cx="3031331" cy="127952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4349750"/>
            <a:ext cx="3031331" cy="79025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46100"/>
            <a:ext cx="2256235" cy="23241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546101"/>
            <a:ext cx="3833813" cy="117062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870201"/>
            <a:ext cx="2256235" cy="93821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9601200"/>
            <a:ext cx="4114800" cy="11334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225550"/>
            <a:ext cx="4114800" cy="8229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0734676"/>
            <a:ext cx="4114800" cy="16097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549276"/>
            <a:ext cx="6172200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200401"/>
            <a:ext cx="6172200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910B5D-E782-442F-A7D8-612949288B0A}" type="datetimeFigureOut">
              <a:rPr lang="en-US" smtClean="0"/>
              <a:t>1/31/2014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2712701"/>
            <a:ext cx="21717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2712701"/>
            <a:ext cx="16002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7B8-40D5-44F7-A458-B1416749EF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5007870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105400"/>
            <a:ext cx="6858000" cy="483240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2014-01-31T18:04:28Z</dcterms:created>
  <dcterms:modified xsi:type="dcterms:W3CDTF">2014-01-31T18:05:10Z</dcterms:modified>
</cp:coreProperties>
</file>