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4114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6" y="13109"/>
      </p:cViewPr>
      <p:guideLst>
        <p:guide orient="horz" pos="129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2782554"/>
            <a:ext cx="5829300" cy="88201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3317200"/>
            <a:ext cx="4800600" cy="1051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686681"/>
            <a:ext cx="1157288" cy="163849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7686681"/>
            <a:ext cx="3357563" cy="163849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41403"/>
            <a:ext cx="5829300" cy="8172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7440282"/>
            <a:ext cx="5829300" cy="900112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44805600"/>
            <a:ext cx="2257425" cy="1267301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44805600"/>
            <a:ext cx="2257425" cy="1267301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47828"/>
            <a:ext cx="61722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9210678"/>
            <a:ext cx="3030141" cy="38385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3049250"/>
            <a:ext cx="3030141" cy="23707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9210678"/>
            <a:ext cx="3031331" cy="38385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3049250"/>
            <a:ext cx="3031331" cy="23707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1638300"/>
            <a:ext cx="2256235" cy="6972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638304"/>
            <a:ext cx="3833813" cy="351186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8610604"/>
            <a:ext cx="2256235" cy="281463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28803600"/>
            <a:ext cx="4114800" cy="34004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3676650"/>
            <a:ext cx="4114800" cy="2468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32204028"/>
            <a:ext cx="4114800" cy="48291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647828"/>
            <a:ext cx="61722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9601203"/>
            <a:ext cx="6172200" cy="27155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38138104"/>
            <a:ext cx="16002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D0DCB-917B-4E04-9DF3-87D07DB57CBB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38138104"/>
            <a:ext cx="21717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38138104"/>
            <a:ext cx="16002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A366-0D89-4365-915B-30A505A526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97587"/>
          </a:xfrm>
          <a:prstGeom prst="rect">
            <a:avLst/>
          </a:prstGeom>
        </p:spPr>
      </p:pic>
      <p:pic>
        <p:nvPicPr>
          <p:cNvPr id="13" name="Picture 12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828" y="4157564"/>
            <a:ext cx="6651171" cy="4445746"/>
          </a:xfrm>
          <a:prstGeom prst="rect">
            <a:avLst/>
          </a:prstGeom>
        </p:spPr>
      </p:pic>
      <p:pic>
        <p:nvPicPr>
          <p:cNvPr id="14" name="Picture 13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660484"/>
            <a:ext cx="6858000" cy="4653132"/>
          </a:xfrm>
          <a:prstGeom prst="rect">
            <a:avLst/>
          </a:prstGeom>
        </p:spPr>
      </p:pic>
      <p:pic>
        <p:nvPicPr>
          <p:cNvPr id="15" name="Picture 14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378" y="13220700"/>
            <a:ext cx="6781621" cy="4198485"/>
          </a:xfrm>
          <a:prstGeom prst="rect">
            <a:avLst/>
          </a:prstGeom>
        </p:spPr>
      </p:pic>
      <p:pic>
        <p:nvPicPr>
          <p:cNvPr id="16" name="Picture 15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7518801"/>
            <a:ext cx="6858000" cy="4567197"/>
          </a:xfrm>
          <a:prstGeom prst="rect">
            <a:avLst/>
          </a:prstGeom>
        </p:spPr>
      </p:pic>
      <p:pic>
        <p:nvPicPr>
          <p:cNvPr id="17" name="Picture 16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2075217"/>
            <a:ext cx="6858000" cy="4593566"/>
          </a:xfrm>
          <a:prstGeom prst="rect">
            <a:avLst/>
          </a:prstGeom>
        </p:spPr>
      </p:pic>
      <p:pic>
        <p:nvPicPr>
          <p:cNvPr id="18" name="Picture 17" descr="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26728515"/>
            <a:ext cx="6858000" cy="4680170"/>
          </a:xfrm>
          <a:prstGeom prst="rect">
            <a:avLst/>
          </a:prstGeom>
        </p:spPr>
      </p:pic>
      <p:pic>
        <p:nvPicPr>
          <p:cNvPr id="19" name="Picture 18" descr="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31490630"/>
            <a:ext cx="6484620" cy="4549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2014-04-05T23:06:40Z</dcterms:created>
  <dcterms:modified xsi:type="dcterms:W3CDTF">2014-04-05T23:18:20Z</dcterms:modified>
</cp:coreProperties>
</file>