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201168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421" y="6130"/>
      </p:cViewPr>
      <p:guideLst>
        <p:guide orient="horz" pos="6336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6249248"/>
            <a:ext cx="5829300" cy="431207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1399520"/>
            <a:ext cx="4800600" cy="51409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2360933"/>
            <a:ext cx="1157288" cy="5035253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2360933"/>
            <a:ext cx="3357563" cy="5035253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2926908"/>
            <a:ext cx="5829300" cy="399542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8526359"/>
            <a:ext cx="5829300" cy="44005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3769765"/>
            <a:ext cx="2257425" cy="389437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502998"/>
            <a:ext cx="303014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6379633"/>
            <a:ext cx="303014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502998"/>
            <a:ext cx="3031331" cy="18766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6379633"/>
            <a:ext cx="3031331" cy="115904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800947"/>
            <a:ext cx="2256235" cy="340868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800948"/>
            <a:ext cx="3833813" cy="171691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4209628"/>
            <a:ext cx="2256235" cy="137604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4081760"/>
            <a:ext cx="4114800" cy="166243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797473"/>
            <a:ext cx="4114800" cy="12070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5744191"/>
            <a:ext cx="4114800" cy="236092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805605"/>
            <a:ext cx="6172200" cy="3352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693922"/>
            <a:ext cx="6172200" cy="132761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E5F1B-A9E2-4A9A-B9F3-2748002D09B0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8645295"/>
            <a:ext cx="21717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8645295"/>
            <a:ext cx="1600200" cy="10710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F3663-243B-4B2F-85A8-9DB1D57CF6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2400"/>
            <a:ext cx="6858000" cy="3799124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965442"/>
            <a:ext cx="6711961" cy="3502158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7543800"/>
            <a:ext cx="6858000" cy="2422585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0058400"/>
            <a:ext cx="6858000" cy="4539907"/>
          </a:xfrm>
          <a:prstGeom prst="rect">
            <a:avLst/>
          </a:prstGeom>
        </p:spPr>
      </p:pic>
      <p:pic>
        <p:nvPicPr>
          <p:cNvPr id="8" name="Picture 7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14782800"/>
            <a:ext cx="6858000" cy="238727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2014-02-16T00:22:22Z</dcterms:created>
  <dcterms:modified xsi:type="dcterms:W3CDTF">2014-02-16T00:28:45Z</dcterms:modified>
</cp:coreProperties>
</file>