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6" y="302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DF9D9-0DF9-451E-ADE9-2C147F022F1D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2F02A-C342-4523-B408-CD380C82CD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73722"/>
          </a:xfrm>
          <a:prstGeom prst="rect">
            <a:avLst/>
          </a:prstGeom>
        </p:spPr>
      </p:pic>
      <p:pic>
        <p:nvPicPr>
          <p:cNvPr id="5" name="Picture 4" descr="1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400"/>
            <a:ext cx="6858000" cy="4593232"/>
          </a:xfrm>
          <a:prstGeom prst="rect">
            <a:avLst/>
          </a:prstGeom>
        </p:spPr>
      </p:pic>
      <p:pic>
        <p:nvPicPr>
          <p:cNvPr id="6" name="Picture 5" descr="1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39700" y="8966200"/>
            <a:ext cx="6858000" cy="32289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2014-04-05T22:19:41Z</dcterms:created>
  <dcterms:modified xsi:type="dcterms:W3CDTF">2014-04-05T22:20:50Z</dcterms:modified>
</cp:coreProperties>
</file>