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23774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1133" y="5995"/>
      </p:cViewPr>
      <p:guideLst>
        <p:guide orient="horz" pos="748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7385475"/>
            <a:ext cx="5829300" cy="5096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3472160"/>
            <a:ext cx="4800600" cy="60756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8543A-38E0-4F05-9901-937E65BFF4B0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CF7E-06E9-46B0-8165-70E465C51E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8543A-38E0-4F05-9901-937E65BFF4B0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CF7E-06E9-46B0-8165-70E465C51E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3302002"/>
            <a:ext cx="1157288" cy="7032159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3302002"/>
            <a:ext cx="3357563" cy="7032159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8543A-38E0-4F05-9901-937E65BFF4B0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CF7E-06E9-46B0-8165-70E465C51E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8543A-38E0-4F05-9901-937E65BFF4B0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CF7E-06E9-46B0-8165-70E465C51E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5277255"/>
            <a:ext cx="5829300" cy="472186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10076607"/>
            <a:ext cx="5829300" cy="520064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8543A-38E0-4F05-9901-937E65BFF4B0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CF7E-06E9-46B0-8165-70E465C51E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19228647"/>
            <a:ext cx="2257425" cy="5439494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19228647"/>
            <a:ext cx="2257425" cy="5439494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8543A-38E0-4F05-9901-937E65BFF4B0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CF7E-06E9-46B0-8165-70E465C51E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52078"/>
            <a:ext cx="6172200" cy="3962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5321725"/>
            <a:ext cx="3030141" cy="221784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7539567"/>
            <a:ext cx="3030141" cy="1369779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5321725"/>
            <a:ext cx="3031331" cy="221784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7539567"/>
            <a:ext cx="3031331" cy="1369779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8543A-38E0-4F05-9901-937E65BFF4B0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CF7E-06E9-46B0-8165-70E465C51E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8543A-38E0-4F05-9901-937E65BFF4B0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CF7E-06E9-46B0-8165-70E465C51E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8543A-38E0-4F05-9901-937E65BFF4B0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CF7E-06E9-46B0-8165-70E465C51E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46573"/>
            <a:ext cx="2256235" cy="40284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946575"/>
            <a:ext cx="3833813" cy="202907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4975015"/>
            <a:ext cx="2256235" cy="162623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8543A-38E0-4F05-9901-937E65BFF4B0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CF7E-06E9-46B0-8165-70E465C51E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6642080"/>
            <a:ext cx="4114800" cy="196469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2124287"/>
            <a:ext cx="4114800" cy="142646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8606772"/>
            <a:ext cx="4114800" cy="27901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8543A-38E0-4F05-9901-937E65BFF4B0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CF7E-06E9-46B0-8165-70E465C51E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952078"/>
            <a:ext cx="6172200" cy="3962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5547362"/>
            <a:ext cx="6172200" cy="156900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22035348"/>
            <a:ext cx="1600200" cy="12657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8543A-38E0-4F05-9901-937E65BFF4B0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22035348"/>
            <a:ext cx="2171700" cy="12657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22035348"/>
            <a:ext cx="1600200" cy="12657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1CF7E-06E9-46B0-8165-70E465C51E5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3031351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83131" y="3029543"/>
            <a:ext cx="6858000" cy="3467264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48489" y="6481621"/>
            <a:ext cx="6858000" cy="3440545"/>
          </a:xfrm>
          <a:prstGeom prst="rect">
            <a:avLst/>
          </a:prstGeom>
        </p:spPr>
      </p:pic>
      <p:pic>
        <p:nvPicPr>
          <p:cNvPr id="7" name="Picture 6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-45720" y="9936480"/>
            <a:ext cx="6858000" cy="3478110"/>
          </a:xfrm>
          <a:prstGeom prst="rect">
            <a:avLst/>
          </a:prstGeom>
        </p:spPr>
      </p:pic>
      <p:pic>
        <p:nvPicPr>
          <p:cNvPr id="8" name="Picture 7" descr="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13470451"/>
            <a:ext cx="6858000" cy="225910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2014-04-02T20:28:01Z</dcterms:created>
  <dcterms:modified xsi:type="dcterms:W3CDTF">2014-04-02T20:31:31Z</dcterms:modified>
</cp:coreProperties>
</file>