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6459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30" y="3826"/>
      </p:cViewPr>
      <p:guideLst>
        <p:guide orient="horz" pos="518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113021"/>
            <a:ext cx="58293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326880"/>
            <a:ext cx="48006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581151"/>
            <a:ext cx="1157288" cy="337070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581151"/>
            <a:ext cx="3357563" cy="337070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0576561"/>
            <a:ext cx="5829300" cy="32689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976112"/>
            <a:ext cx="5829300" cy="36004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9216391"/>
            <a:ext cx="2257425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9216391"/>
            <a:ext cx="2257425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684271"/>
            <a:ext cx="303014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219700"/>
            <a:ext cx="303014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684271"/>
            <a:ext cx="303133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219700"/>
            <a:ext cx="303133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5320"/>
            <a:ext cx="2256235" cy="27889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55321"/>
            <a:ext cx="3833813" cy="140474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444241"/>
            <a:ext cx="2256235" cy="112585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1521440"/>
            <a:ext cx="4114800" cy="13601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470660"/>
            <a:ext cx="4114800" cy="98755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2881611"/>
            <a:ext cx="4114800" cy="19316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40481"/>
            <a:ext cx="6172200" cy="1086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5255241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9ACD0-D361-4CA5-A7E6-55AEF7DE44B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5255241"/>
            <a:ext cx="21717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5255241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E72EE-1393-480D-8D70-3E9C713745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370429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411559"/>
            <a:ext cx="6858000" cy="3894241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382000"/>
            <a:ext cx="6858000" cy="43560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2014-02-08T04:57:21Z</dcterms:created>
  <dcterms:modified xsi:type="dcterms:W3CDTF">2014-02-08T04:58:26Z</dcterms:modified>
</cp:coreProperties>
</file>