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011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730" y="5986"/>
      </p:cViewPr>
      <p:guideLst>
        <p:guide orient="horz" pos="633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249248"/>
            <a:ext cx="5829300" cy="4312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1399520"/>
            <a:ext cx="4800600" cy="514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360933"/>
            <a:ext cx="1157288" cy="503525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360933"/>
            <a:ext cx="3357563" cy="503525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926908"/>
            <a:ext cx="5829300" cy="39954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526359"/>
            <a:ext cx="5829300" cy="44005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3769765"/>
            <a:ext cx="2257425" cy="38943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3769765"/>
            <a:ext cx="2257425" cy="38943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502998"/>
            <a:ext cx="303014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379633"/>
            <a:ext cx="303014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502998"/>
            <a:ext cx="303133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6379633"/>
            <a:ext cx="303133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0947"/>
            <a:ext cx="2256235" cy="34086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800948"/>
            <a:ext cx="3833813" cy="17169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209628"/>
            <a:ext cx="2256235" cy="137604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4081760"/>
            <a:ext cx="4114800" cy="16624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97473"/>
            <a:ext cx="4114800" cy="12070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744191"/>
            <a:ext cx="4114800" cy="23609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693922"/>
            <a:ext cx="6172200" cy="1327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CE900-7035-484D-8F04-A72DFB3314DB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8645295"/>
            <a:ext cx="21717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96603-F2ED-4CCD-A707-24D2F8122C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" y="12915900"/>
            <a:ext cx="6858000" cy="1838621"/>
          </a:xfrm>
          <a:prstGeom prst="rect">
            <a:avLst/>
          </a:prstGeom>
        </p:spPr>
      </p:pic>
      <p:pic>
        <p:nvPicPr>
          <p:cNvPr id="4" name="Picture 3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6858000" cy="2985571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771775"/>
            <a:ext cx="6938144" cy="3298371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575" y="6153150"/>
            <a:ext cx="6858000" cy="3316977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9486900"/>
            <a:ext cx="6858000" cy="34838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3</cp:revision>
  <dcterms:created xsi:type="dcterms:W3CDTF">2014-02-07T00:32:34Z</dcterms:created>
  <dcterms:modified xsi:type="dcterms:W3CDTF">2014-02-07T00:49:43Z</dcterms:modified>
</cp:coreProperties>
</file>