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1828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20" d="100"/>
          <a:sy n="120" d="100"/>
        </p:scale>
        <p:origin x="-187" y="8722"/>
      </p:cViewPr>
      <p:guideLst>
        <p:guide orient="horz" pos="576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5681135"/>
            <a:ext cx="5829300" cy="39200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10363200"/>
            <a:ext cx="4800600" cy="4673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61F9C-F602-4C40-B93D-E955E1C6A5A6}" type="datetimeFigureOut">
              <a:rPr lang="en-US" smtClean="0"/>
              <a:t>2/26/2014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6F7B9-9909-42B8-94BE-F9529DE64B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61F9C-F602-4C40-B93D-E955E1C6A5A6}" type="datetimeFigureOut">
              <a:rPr lang="en-US" smtClean="0"/>
              <a:t>2/26/2014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6F7B9-9909-42B8-94BE-F9529DE64B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1951569"/>
            <a:ext cx="1157288" cy="4161366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1951569"/>
            <a:ext cx="3357563" cy="4161366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61F9C-F602-4C40-B93D-E955E1C6A5A6}" type="datetimeFigureOut">
              <a:rPr lang="en-US" smtClean="0"/>
              <a:t>2/26/2014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6F7B9-9909-42B8-94BE-F9529DE64B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61F9C-F602-4C40-B93D-E955E1C6A5A6}" type="datetimeFigureOut">
              <a:rPr lang="en-US" smtClean="0"/>
              <a:t>2/26/2014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6F7B9-9909-42B8-94BE-F9529DE64B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11751735"/>
            <a:ext cx="5829300" cy="36322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7751236"/>
            <a:ext cx="5829300" cy="400049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61F9C-F602-4C40-B93D-E955E1C6A5A6}" type="datetimeFigureOut">
              <a:rPr lang="en-US" smtClean="0"/>
              <a:t>2/26/2014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6F7B9-9909-42B8-94BE-F9529DE64B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11379201"/>
            <a:ext cx="2257425" cy="3218603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11379201"/>
            <a:ext cx="2257425" cy="3218603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61F9C-F602-4C40-B93D-E955E1C6A5A6}" type="datetimeFigureOut">
              <a:rPr lang="en-US" smtClean="0"/>
              <a:t>2/26/2014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6F7B9-9909-42B8-94BE-F9529DE64B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732368"/>
            <a:ext cx="6172200" cy="3048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4093635"/>
            <a:ext cx="3030141" cy="170603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5799667"/>
            <a:ext cx="3030141" cy="105367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4093635"/>
            <a:ext cx="3031331" cy="170603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5799667"/>
            <a:ext cx="3031331" cy="105367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61F9C-F602-4C40-B93D-E955E1C6A5A6}" type="datetimeFigureOut">
              <a:rPr lang="en-US" smtClean="0"/>
              <a:t>2/26/2014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6F7B9-9909-42B8-94BE-F9529DE64B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61F9C-F602-4C40-B93D-E955E1C6A5A6}" type="datetimeFigureOut">
              <a:rPr lang="en-US" smtClean="0"/>
              <a:t>2/26/2014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6F7B9-9909-42B8-94BE-F9529DE64B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61F9C-F602-4C40-B93D-E955E1C6A5A6}" type="datetimeFigureOut">
              <a:rPr lang="en-US" smtClean="0"/>
              <a:t>2/26/2014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6F7B9-9909-42B8-94BE-F9529DE64B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728133"/>
            <a:ext cx="2256235" cy="30988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728135"/>
            <a:ext cx="3833813" cy="1560830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3826935"/>
            <a:ext cx="2256235" cy="1250950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61F9C-F602-4C40-B93D-E955E1C6A5A6}" type="datetimeFigureOut">
              <a:rPr lang="en-US" smtClean="0"/>
              <a:t>2/26/2014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6F7B9-9909-42B8-94BE-F9529DE64B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12801600"/>
            <a:ext cx="4114800" cy="151130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1634067"/>
            <a:ext cx="4114800" cy="10972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14312901"/>
            <a:ext cx="4114800" cy="21462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61F9C-F602-4C40-B93D-E955E1C6A5A6}" type="datetimeFigureOut">
              <a:rPr lang="en-US" smtClean="0"/>
              <a:t>2/26/2014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6F7B9-9909-42B8-94BE-F9529DE64B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732368"/>
            <a:ext cx="6172200" cy="304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4267201"/>
            <a:ext cx="6172200" cy="120692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16950268"/>
            <a:ext cx="1600200" cy="973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C61F9C-F602-4C40-B93D-E955E1C6A5A6}" type="datetimeFigureOut">
              <a:rPr lang="en-US" smtClean="0"/>
              <a:t>2/26/2014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16950268"/>
            <a:ext cx="2171700" cy="973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16950268"/>
            <a:ext cx="1600200" cy="973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76F7B9-9909-42B8-94BE-F9529DE64BF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6858000" cy="4174706"/>
          </a:xfrm>
          <a:prstGeom prst="rect">
            <a:avLst/>
          </a:prstGeom>
        </p:spPr>
      </p:pic>
      <p:pic>
        <p:nvPicPr>
          <p:cNvPr id="5" name="Picture 4" descr="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350" y="4165600"/>
            <a:ext cx="6858000" cy="4745935"/>
          </a:xfrm>
          <a:prstGeom prst="rect">
            <a:avLst/>
          </a:prstGeom>
        </p:spPr>
      </p:pic>
      <p:pic>
        <p:nvPicPr>
          <p:cNvPr id="6" name="Picture 5" descr="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350" y="8902700"/>
            <a:ext cx="6858000" cy="4317310"/>
          </a:xfrm>
          <a:prstGeom prst="rect">
            <a:avLst/>
          </a:prstGeom>
        </p:spPr>
      </p:pic>
      <p:pic>
        <p:nvPicPr>
          <p:cNvPr id="7" name="Picture 6" descr="4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13214350"/>
            <a:ext cx="6858000" cy="167404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JCChiao</dc:creator>
  <cp:lastModifiedBy>JCChiao</cp:lastModifiedBy>
  <cp:revision>1</cp:revision>
  <dcterms:created xsi:type="dcterms:W3CDTF">2014-02-26T17:25:45Z</dcterms:created>
  <dcterms:modified xsi:type="dcterms:W3CDTF">2014-02-26T17:29:25Z</dcterms:modified>
</cp:coreProperties>
</file>