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7373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946" y="-62"/>
      </p:cViewPr>
      <p:guideLst>
        <p:guide orient="horz" pos="5472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5397078"/>
            <a:ext cx="5829300" cy="37240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9845040"/>
            <a:ext cx="4800600" cy="44399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439F-7342-4396-B610-B9D425FB4CE2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57266-527A-475B-ACFE-6C380B1CF4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439F-7342-4396-B610-B9D425FB4CE2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57266-527A-475B-ACFE-6C380B1CF4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761491"/>
            <a:ext cx="1157288" cy="3755432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761491"/>
            <a:ext cx="3357563" cy="375543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439F-7342-4396-B610-B9D425FB4CE2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57266-527A-475B-ACFE-6C380B1CF4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439F-7342-4396-B610-B9D425FB4CE2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57266-527A-475B-ACFE-6C380B1CF4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1164148"/>
            <a:ext cx="5829300" cy="345059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7363674"/>
            <a:ext cx="5829300" cy="38004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439F-7342-4396-B610-B9D425FB4CE2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57266-527A-475B-ACFE-6C380B1CF4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10271338"/>
            <a:ext cx="2257425" cy="2904447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10271338"/>
            <a:ext cx="2257425" cy="2904447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439F-7342-4396-B610-B9D425FB4CE2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57266-527A-475B-ACFE-6C380B1CF4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95750"/>
            <a:ext cx="6172200" cy="289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888953"/>
            <a:ext cx="3030141" cy="162073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5509683"/>
            <a:ext cx="3030141" cy="100099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888953"/>
            <a:ext cx="3031331" cy="162073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5509683"/>
            <a:ext cx="3031331" cy="100099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439F-7342-4396-B610-B9D425FB4CE2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57266-527A-475B-ACFE-6C380B1CF4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439F-7342-4396-B610-B9D425FB4CE2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57266-527A-475B-ACFE-6C380B1CF4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439F-7342-4396-B610-B9D425FB4CE2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57266-527A-475B-ACFE-6C380B1CF4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91727"/>
            <a:ext cx="2256235" cy="29438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691728"/>
            <a:ext cx="3833813" cy="1482788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635588"/>
            <a:ext cx="2256235" cy="118840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439F-7342-4396-B610-B9D425FB4CE2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57266-527A-475B-ACFE-6C380B1CF4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2161520"/>
            <a:ext cx="4114800" cy="143573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552363"/>
            <a:ext cx="4114800" cy="104241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3597256"/>
            <a:ext cx="4114800" cy="203898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439F-7342-4396-B610-B9D425FB4CE2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57266-527A-475B-ACFE-6C380B1CF4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695750"/>
            <a:ext cx="6172200" cy="2895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053841"/>
            <a:ext cx="6172200" cy="11465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6102755"/>
            <a:ext cx="1600200" cy="9249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5439F-7342-4396-B610-B9D425FB4CE2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6102755"/>
            <a:ext cx="2171700" cy="9249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6102755"/>
            <a:ext cx="1600200" cy="9249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57266-527A-475B-ACFE-6C380B1CF4B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697980" cy="2133600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209800"/>
            <a:ext cx="6697980" cy="4099560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400800"/>
            <a:ext cx="6728460" cy="48996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2</cp:revision>
  <dcterms:created xsi:type="dcterms:W3CDTF">2014-02-16T17:57:42Z</dcterms:created>
  <dcterms:modified xsi:type="dcterms:W3CDTF">2014-02-16T18:03:57Z</dcterms:modified>
</cp:coreProperties>
</file>