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2743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1166" y="4099"/>
      </p:cViewPr>
      <p:guideLst>
        <p:guide orient="horz" pos="864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521702"/>
            <a:ext cx="5829300" cy="5880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5544800"/>
            <a:ext cx="48006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A9E2-EAA6-4192-822A-4642F42BCBDE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2F7A6-F9F2-4C23-8B19-EC787FF265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A9E2-EAA6-4192-822A-4642F42BCBDE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2F7A6-F9F2-4C23-8B19-EC787FF265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394200"/>
            <a:ext cx="1157288" cy="9362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394200"/>
            <a:ext cx="3357563" cy="9362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A9E2-EAA6-4192-822A-4642F42BCBDE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2F7A6-F9F2-4C23-8B19-EC787FF265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A9E2-EAA6-4192-822A-4642F42BCBDE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2F7A6-F9F2-4C23-8B19-EC787FF265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7627602"/>
            <a:ext cx="5829300" cy="54483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11626854"/>
            <a:ext cx="5829300" cy="600074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A9E2-EAA6-4192-822A-4642F42BCBDE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2F7A6-F9F2-4C23-8B19-EC787FF265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5603200"/>
            <a:ext cx="2257425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5603200"/>
            <a:ext cx="2257425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A9E2-EAA6-4192-822A-4642F42BCBDE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2F7A6-F9F2-4C23-8B19-EC787FF265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098552"/>
            <a:ext cx="617220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6140452"/>
            <a:ext cx="3030141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8699500"/>
            <a:ext cx="3030141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6140452"/>
            <a:ext cx="3031331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8699500"/>
            <a:ext cx="3031331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A9E2-EAA6-4192-822A-4642F42BCBDE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2F7A6-F9F2-4C23-8B19-EC787FF265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A9E2-EAA6-4192-822A-4642F42BCBDE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2F7A6-F9F2-4C23-8B19-EC787FF265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A9E2-EAA6-4192-822A-4642F42BCBDE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2F7A6-F9F2-4C23-8B19-EC787FF265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092200"/>
            <a:ext cx="2256235" cy="464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092202"/>
            <a:ext cx="3833813" cy="234124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5740402"/>
            <a:ext cx="2256235" cy="187642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A9E2-EAA6-4192-822A-4642F42BCBDE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2F7A6-F9F2-4C23-8B19-EC787FF265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9202400"/>
            <a:ext cx="4114800" cy="22669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451100"/>
            <a:ext cx="4114800" cy="16459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21469352"/>
            <a:ext cx="4114800" cy="32194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A9E2-EAA6-4192-822A-4642F42BCBDE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2F7A6-F9F2-4C23-8B19-EC787FF265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1098552"/>
            <a:ext cx="6172200" cy="457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6400802"/>
            <a:ext cx="6172200" cy="18103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25425402"/>
            <a:ext cx="16002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EA9E2-EAA6-4192-822A-4642F42BCBDE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25425402"/>
            <a:ext cx="21717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25425402"/>
            <a:ext cx="16002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2F7A6-F9F2-4C23-8B19-EC787FF2653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943179"/>
            <a:ext cx="6804660" cy="3997990"/>
          </a:xfrm>
          <a:prstGeom prst="rect">
            <a:avLst/>
          </a:prstGeom>
        </p:spPr>
      </p:pic>
      <p:pic>
        <p:nvPicPr>
          <p:cNvPr id="4" name="Picture 3" descr="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6858000" cy="3284586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289300"/>
            <a:ext cx="6858000" cy="4286250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-7620" y="7462520"/>
            <a:ext cx="6858000" cy="3515726"/>
          </a:xfrm>
          <a:prstGeom prst="rect">
            <a:avLst/>
          </a:prstGeom>
        </p:spPr>
      </p:pic>
      <p:pic>
        <p:nvPicPr>
          <p:cNvPr id="8" name="Picture 7" descr="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4935200"/>
            <a:ext cx="6858000" cy="297737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2014-04-06T03:57:25Z</dcterms:created>
  <dcterms:modified xsi:type="dcterms:W3CDTF">2014-04-06T03:59:35Z</dcterms:modified>
</cp:coreProperties>
</file>