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67" y="4190"/>
      </p:cViewPr>
      <p:guideLst>
        <p:guide orient="horz" pos="57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681135"/>
            <a:ext cx="58293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0363200"/>
            <a:ext cx="48006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683E-F554-48B1-8AF6-667E6F34060B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62135-25E5-44B9-B8C0-095D906B5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683E-F554-48B1-8AF6-667E6F34060B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62135-25E5-44B9-B8C0-095D906B5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951569"/>
            <a:ext cx="1157288" cy="416136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951569"/>
            <a:ext cx="3357563" cy="41613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683E-F554-48B1-8AF6-667E6F34060B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62135-25E5-44B9-B8C0-095D906B5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683E-F554-48B1-8AF6-667E6F34060B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62135-25E5-44B9-B8C0-095D906B5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751735"/>
            <a:ext cx="58293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751236"/>
            <a:ext cx="58293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683E-F554-48B1-8AF6-667E6F34060B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62135-25E5-44B9-B8C0-095D906B5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683E-F554-48B1-8AF6-667E6F34060B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62135-25E5-44B9-B8C0-095D906B5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93635"/>
            <a:ext cx="303014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799667"/>
            <a:ext cx="303014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093635"/>
            <a:ext cx="303133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799667"/>
            <a:ext cx="303133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683E-F554-48B1-8AF6-667E6F34060B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62135-25E5-44B9-B8C0-095D906B5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683E-F554-48B1-8AF6-667E6F34060B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62135-25E5-44B9-B8C0-095D906B5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683E-F554-48B1-8AF6-667E6F34060B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62135-25E5-44B9-B8C0-095D906B5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28133"/>
            <a:ext cx="2256235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728135"/>
            <a:ext cx="3833813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826935"/>
            <a:ext cx="2256235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683E-F554-48B1-8AF6-667E6F34060B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62135-25E5-44B9-B8C0-095D906B5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801600"/>
            <a:ext cx="41148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634067"/>
            <a:ext cx="41148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4312901"/>
            <a:ext cx="41148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683E-F554-48B1-8AF6-667E6F34060B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62135-25E5-44B9-B8C0-095D906B5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267201"/>
            <a:ext cx="61722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6683E-F554-48B1-8AF6-667E6F34060B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950268"/>
            <a:ext cx="21717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62135-25E5-44B9-B8C0-095D906B56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 -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608941"/>
          </a:xfrm>
          <a:prstGeom prst="rect">
            <a:avLst/>
          </a:prstGeom>
        </p:spPr>
      </p:pic>
      <p:pic>
        <p:nvPicPr>
          <p:cNvPr id="5" name="Picture 4" descr="2 -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648200"/>
            <a:ext cx="6858000" cy="2129246"/>
          </a:xfrm>
          <a:prstGeom prst="rect">
            <a:avLst/>
          </a:prstGeom>
        </p:spPr>
      </p:pic>
      <p:pic>
        <p:nvPicPr>
          <p:cNvPr id="6" name="Picture 5" descr="3 - Cop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858000"/>
            <a:ext cx="6858000" cy="3712308"/>
          </a:xfrm>
          <a:prstGeom prst="rect">
            <a:avLst/>
          </a:prstGeom>
        </p:spPr>
      </p:pic>
      <p:pic>
        <p:nvPicPr>
          <p:cNvPr id="7" name="Picture 6" descr="4 - Cop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0591800"/>
            <a:ext cx="6858000" cy="34870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2014-02-21T19:37:42Z</dcterms:created>
  <dcterms:modified xsi:type="dcterms:W3CDTF">2014-02-21T19:39:25Z</dcterms:modified>
</cp:coreProperties>
</file>