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637" y="67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A6C03-AEAC-4919-A05B-372F4B2C0787}" type="datetimeFigureOut">
              <a:rPr lang="en-US" smtClean="0"/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DDDCE-2CBA-4597-9759-C4C89B0F5A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09550"/>
            <a:ext cx="6858000" cy="1346992"/>
          </a:xfrm>
          <a:prstGeom prst="rect">
            <a:avLst/>
          </a:prstGeom>
        </p:spPr>
      </p:pic>
      <p:pic>
        <p:nvPicPr>
          <p:cNvPr id="5" name="Picture 4" descr="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743075"/>
            <a:ext cx="6858000" cy="2128752"/>
          </a:xfrm>
          <a:prstGeom prst="rect">
            <a:avLst/>
          </a:prstGeom>
        </p:spPr>
      </p:pic>
      <p:pic>
        <p:nvPicPr>
          <p:cNvPr id="6" name="Picture 5" descr="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150" y="3886200"/>
            <a:ext cx="6858000" cy="25439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2</cp:revision>
  <dcterms:created xsi:type="dcterms:W3CDTF">2014-02-22T22:30:30Z</dcterms:created>
  <dcterms:modified xsi:type="dcterms:W3CDTF">2014-02-22T22:40:56Z</dcterms:modified>
</cp:coreProperties>
</file>