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619" y="2962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35659-A60C-4F45-9429-14E70E3D568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2CB9E-114B-4657-9BED-2717F1D95A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95247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" y="2971800"/>
            <a:ext cx="6858000" cy="3602432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" y="6598920"/>
            <a:ext cx="6858000" cy="23614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2014-02-24T19:18:47Z</dcterms:created>
  <dcterms:modified xsi:type="dcterms:W3CDTF">2014-02-24T19:20:19Z</dcterms:modified>
</cp:coreProperties>
</file>