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35" y="4834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8F4E1-14FD-445B-9728-F6987812F201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3883F-855D-4920-B477-D711BAD813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405116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2800"/>
            <a:ext cx="6858000" cy="322319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25401" y="6569767"/>
            <a:ext cx="6773334" cy="4712793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51216" y="11277599"/>
            <a:ext cx="6807616" cy="17245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6</cp:revision>
  <dcterms:created xsi:type="dcterms:W3CDTF">2014-02-25T22:22:21Z</dcterms:created>
  <dcterms:modified xsi:type="dcterms:W3CDTF">2014-02-25T22:59:14Z</dcterms:modified>
</cp:coreProperties>
</file>