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4630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51" y="3701"/>
      </p:cViewPr>
      <p:guideLst>
        <p:guide orient="horz" pos="460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544908"/>
            <a:ext cx="5829300" cy="313605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8290560"/>
            <a:ext cx="4800600" cy="37388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9C62E-616A-4DDE-9C6A-3E1AC25AC7B1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B58FB-9E33-4348-9885-A798326A0B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9C62E-616A-4DDE-9C6A-3E1AC25AC7B1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B58FB-9E33-4348-9885-A798326A0B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249681"/>
            <a:ext cx="1157288" cy="266327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249681"/>
            <a:ext cx="3357563" cy="266327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9C62E-616A-4DDE-9C6A-3E1AC25AC7B1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B58FB-9E33-4348-9885-A798326A0B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9C62E-616A-4DDE-9C6A-3E1AC25AC7B1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B58FB-9E33-4348-9885-A798326A0B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9401388"/>
            <a:ext cx="5829300" cy="29057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6200989"/>
            <a:ext cx="5829300" cy="32003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9C62E-616A-4DDE-9C6A-3E1AC25AC7B1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B58FB-9E33-4348-9885-A798326A0B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7281335"/>
            <a:ext cx="2257425" cy="206010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7281335"/>
            <a:ext cx="2257425" cy="206010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9C62E-616A-4DDE-9C6A-3E1AC25AC7B1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B58FB-9E33-4348-9885-A798326A0B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85894"/>
            <a:ext cx="6172200" cy="2438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74908"/>
            <a:ext cx="3030141" cy="136482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639734"/>
            <a:ext cx="3030141" cy="84294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274908"/>
            <a:ext cx="3031331" cy="136482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639734"/>
            <a:ext cx="3031331" cy="84294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9C62E-616A-4DDE-9C6A-3E1AC25AC7B1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B58FB-9E33-4348-9885-A798326A0B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9C62E-616A-4DDE-9C6A-3E1AC25AC7B1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B58FB-9E33-4348-9885-A798326A0B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9C62E-616A-4DDE-9C6A-3E1AC25AC7B1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B58FB-9E33-4348-9885-A798326A0B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82507"/>
            <a:ext cx="2256235" cy="24790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82508"/>
            <a:ext cx="3833813" cy="1248664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061548"/>
            <a:ext cx="2256235" cy="100076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9C62E-616A-4DDE-9C6A-3E1AC25AC7B1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B58FB-9E33-4348-9885-A798326A0B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0241280"/>
            <a:ext cx="4114800" cy="120904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307253"/>
            <a:ext cx="4114800" cy="87782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1450321"/>
            <a:ext cx="4114800" cy="17170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9C62E-616A-4DDE-9C6A-3E1AC25AC7B1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B58FB-9E33-4348-9885-A798326A0B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85894"/>
            <a:ext cx="6172200" cy="2438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413761"/>
            <a:ext cx="6172200" cy="9655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3560215"/>
            <a:ext cx="16002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9C62E-616A-4DDE-9C6A-3E1AC25AC7B1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3560215"/>
            <a:ext cx="21717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3560215"/>
            <a:ext cx="16002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B58FB-9E33-4348-9885-A798326A0B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3076248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124200"/>
            <a:ext cx="6858000" cy="3913429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7010400"/>
            <a:ext cx="6858000" cy="448334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2014-02-24T18:55:17Z</dcterms:created>
  <dcterms:modified xsi:type="dcterms:W3CDTF">2014-02-24T18:56:23Z</dcterms:modified>
</cp:coreProperties>
</file>