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35" y="2030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AD84-74A8-41B4-BAF6-427B2D232AC2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0E4A7-B27C-49C0-BC4D-31D2A8F130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03101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" y="3048000"/>
            <a:ext cx="6858000" cy="42814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2014-02-26T15:35:00Z</dcterms:created>
  <dcterms:modified xsi:type="dcterms:W3CDTF">2014-02-26T15:37:27Z</dcterms:modified>
</cp:coreProperties>
</file>