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-187" y="6926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4B9BC-3856-46B8-83BE-C419B5FF99D4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C7806-87F2-4437-8706-75E3B18557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538538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0" y="5238750"/>
            <a:ext cx="6858000" cy="557346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801350"/>
            <a:ext cx="6858000" cy="55493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2014-03-05T16:01:23Z</dcterms:created>
  <dcterms:modified xsi:type="dcterms:W3CDTF">2014-03-05T16:03:33Z</dcterms:modified>
</cp:coreProperties>
</file>