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0972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835" y="3125"/>
      </p:cViewPr>
      <p:guideLst>
        <p:guide orient="horz" pos="3456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408681"/>
            <a:ext cx="5829300" cy="2352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6217920"/>
            <a:ext cx="4800600" cy="28041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17F1E-CC09-4065-8A80-EC3BC05BF042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4D916-0942-4175-B8D5-DB23DF1E44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17F1E-CC09-4065-8A80-EC3BC05BF042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4D916-0942-4175-B8D5-DB23DF1E44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703582"/>
            <a:ext cx="1157288" cy="149783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703582"/>
            <a:ext cx="3357563" cy="149783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17F1E-CC09-4065-8A80-EC3BC05BF042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4D916-0942-4175-B8D5-DB23DF1E44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17F1E-CC09-4065-8A80-EC3BC05BF042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4D916-0942-4175-B8D5-DB23DF1E44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7051041"/>
            <a:ext cx="5829300" cy="217932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650742"/>
            <a:ext cx="5829300" cy="24002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17F1E-CC09-4065-8A80-EC3BC05BF042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4D916-0942-4175-B8D5-DB23DF1E44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4097022"/>
            <a:ext cx="2257425" cy="115849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4097022"/>
            <a:ext cx="2257425" cy="115849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17F1E-CC09-4065-8A80-EC3BC05BF042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4D916-0942-4175-B8D5-DB23DF1E44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39421"/>
            <a:ext cx="61722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456181"/>
            <a:ext cx="3030141" cy="102361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479800"/>
            <a:ext cx="3030141" cy="632206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456181"/>
            <a:ext cx="3031331" cy="102361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479800"/>
            <a:ext cx="3031331" cy="632206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17F1E-CC09-4065-8A80-EC3BC05BF042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4D916-0942-4175-B8D5-DB23DF1E44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17F1E-CC09-4065-8A80-EC3BC05BF042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4D916-0942-4175-B8D5-DB23DF1E44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17F1E-CC09-4065-8A80-EC3BC05BF042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4D916-0942-4175-B8D5-DB23DF1E44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36880"/>
            <a:ext cx="2256235" cy="185928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436881"/>
            <a:ext cx="3833813" cy="936498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296161"/>
            <a:ext cx="2256235" cy="75057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17F1E-CC09-4065-8A80-EC3BC05BF042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4D916-0942-4175-B8D5-DB23DF1E44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7680960"/>
            <a:ext cx="4114800" cy="90678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980440"/>
            <a:ext cx="4114800" cy="65836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8587741"/>
            <a:ext cx="4114800" cy="12877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17F1E-CC09-4065-8A80-EC3BC05BF042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4D916-0942-4175-B8D5-DB23DF1E44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39421"/>
            <a:ext cx="6172200" cy="1828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560321"/>
            <a:ext cx="6172200" cy="72415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0170161"/>
            <a:ext cx="160020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17F1E-CC09-4065-8A80-EC3BC05BF042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0170161"/>
            <a:ext cx="217170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0170161"/>
            <a:ext cx="160020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D916-0942-4175-B8D5-DB23DF1E441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4732299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3" y="4701276"/>
            <a:ext cx="6781797" cy="472353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2014-03-03T21:49:37Z</dcterms:created>
  <dcterms:modified xsi:type="dcterms:W3CDTF">2014-03-03T21:50:53Z</dcterms:modified>
</cp:coreProperties>
</file>