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955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B2AB-437F-4070-B155-BCED3618BD4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9957-957D-4DC5-B5BA-A073D47C94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B2AB-437F-4070-B155-BCED3618BD4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9957-957D-4DC5-B5BA-A073D47C94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B2AB-437F-4070-B155-BCED3618BD4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9957-957D-4DC5-B5BA-A073D47C94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B2AB-437F-4070-B155-BCED3618BD4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9957-957D-4DC5-B5BA-A073D47C94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B2AB-437F-4070-B155-BCED3618BD4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9957-957D-4DC5-B5BA-A073D47C94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B2AB-437F-4070-B155-BCED3618BD4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9957-957D-4DC5-B5BA-A073D47C94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B2AB-437F-4070-B155-BCED3618BD4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9957-957D-4DC5-B5BA-A073D47C94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B2AB-437F-4070-B155-BCED3618BD4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9957-957D-4DC5-B5BA-A073D47C94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B2AB-437F-4070-B155-BCED3618BD4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9957-957D-4DC5-B5BA-A073D47C94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B2AB-437F-4070-B155-BCED3618BD4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9957-957D-4DC5-B5BA-A073D47C94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1B2AB-437F-4070-B155-BCED3618BD4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E9957-957D-4DC5-B5BA-A073D47C94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1B2AB-437F-4070-B155-BCED3618BD4E}" type="datetimeFigureOut">
              <a:rPr lang="en-US" smtClean="0"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E9957-957D-4DC5-B5BA-A073D47C94B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10643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10</cp:revision>
  <dcterms:created xsi:type="dcterms:W3CDTF">2014-03-03T19:47:47Z</dcterms:created>
  <dcterms:modified xsi:type="dcterms:W3CDTF">2014-03-03T21:14:58Z</dcterms:modified>
</cp:coreProperties>
</file>