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902" y="161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940C3-35F3-4F64-A5D5-77B645F70C67}" type="datetimeFigureOut">
              <a:rPr lang="en-US" smtClean="0"/>
              <a:t>4/2/2014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0DE54-B3DC-482A-844F-EAEF3C9DA9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940C3-35F3-4F64-A5D5-77B645F70C67}" type="datetimeFigureOut">
              <a:rPr lang="en-US" smtClean="0"/>
              <a:t>4/2/2014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0DE54-B3DC-482A-844F-EAEF3C9DA9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940C3-35F3-4F64-A5D5-77B645F70C67}" type="datetimeFigureOut">
              <a:rPr lang="en-US" smtClean="0"/>
              <a:t>4/2/2014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0DE54-B3DC-482A-844F-EAEF3C9DA9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940C3-35F3-4F64-A5D5-77B645F70C67}" type="datetimeFigureOut">
              <a:rPr lang="en-US" smtClean="0"/>
              <a:t>4/2/2014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0DE54-B3DC-482A-844F-EAEF3C9DA9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940C3-35F3-4F64-A5D5-77B645F70C67}" type="datetimeFigureOut">
              <a:rPr lang="en-US" smtClean="0"/>
              <a:t>4/2/2014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0DE54-B3DC-482A-844F-EAEF3C9DA9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940C3-35F3-4F64-A5D5-77B645F70C67}" type="datetimeFigureOut">
              <a:rPr lang="en-US" smtClean="0"/>
              <a:t>4/2/2014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0DE54-B3DC-482A-844F-EAEF3C9DA9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940C3-35F3-4F64-A5D5-77B645F70C67}" type="datetimeFigureOut">
              <a:rPr lang="en-US" smtClean="0"/>
              <a:t>4/2/2014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0DE54-B3DC-482A-844F-EAEF3C9DA9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940C3-35F3-4F64-A5D5-77B645F70C67}" type="datetimeFigureOut">
              <a:rPr lang="en-US" smtClean="0"/>
              <a:t>4/2/2014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0DE54-B3DC-482A-844F-EAEF3C9DA9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940C3-35F3-4F64-A5D5-77B645F70C67}" type="datetimeFigureOut">
              <a:rPr lang="en-US" smtClean="0"/>
              <a:t>4/2/2014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0DE54-B3DC-482A-844F-EAEF3C9DA9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940C3-35F3-4F64-A5D5-77B645F70C67}" type="datetimeFigureOut">
              <a:rPr lang="en-US" smtClean="0"/>
              <a:t>4/2/2014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0DE54-B3DC-482A-844F-EAEF3C9DA9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940C3-35F3-4F64-A5D5-77B645F70C67}" type="datetimeFigureOut">
              <a:rPr lang="en-US" smtClean="0"/>
              <a:t>4/2/2014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0DE54-B3DC-482A-844F-EAEF3C9DA9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3940C3-35F3-4F64-A5D5-77B645F70C67}" type="datetimeFigureOut">
              <a:rPr lang="en-US" smtClean="0"/>
              <a:t>4/2/2014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80DE54-B3DC-482A-844F-EAEF3C9DA9F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6858000" cy="3400755"/>
          </a:xfrm>
          <a:prstGeom prst="rect">
            <a:avLst/>
          </a:prstGeom>
        </p:spPr>
      </p:pic>
      <p:pic>
        <p:nvPicPr>
          <p:cNvPr id="5" name="Picture 4" descr="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3505200"/>
            <a:ext cx="6858000" cy="335495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JCChiao</dc:creator>
  <cp:lastModifiedBy>JCChiao</cp:lastModifiedBy>
  <cp:revision>1</cp:revision>
  <dcterms:created xsi:type="dcterms:W3CDTF">2014-04-02T20:00:46Z</dcterms:created>
  <dcterms:modified xsi:type="dcterms:W3CDTF">2014-04-02T20:01:46Z</dcterms:modified>
</cp:coreProperties>
</file>