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0" d="100"/>
          <a:sy n="120" d="100"/>
        </p:scale>
        <p:origin x="-67" y="48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893F3-620B-497B-ADB5-0824F8B3ABC1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216A-CD2F-4039-8C73-EAC59FC6F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893F3-620B-497B-ADB5-0824F8B3ABC1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216A-CD2F-4039-8C73-EAC59FC6F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893F3-620B-497B-ADB5-0824F8B3ABC1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216A-CD2F-4039-8C73-EAC59FC6F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893F3-620B-497B-ADB5-0824F8B3ABC1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216A-CD2F-4039-8C73-EAC59FC6F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893F3-620B-497B-ADB5-0824F8B3ABC1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216A-CD2F-4039-8C73-EAC59FC6F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893F3-620B-497B-ADB5-0824F8B3ABC1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216A-CD2F-4039-8C73-EAC59FC6F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893F3-620B-497B-ADB5-0824F8B3ABC1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216A-CD2F-4039-8C73-EAC59FC6F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893F3-620B-497B-ADB5-0824F8B3ABC1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216A-CD2F-4039-8C73-EAC59FC6F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893F3-620B-497B-ADB5-0824F8B3ABC1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216A-CD2F-4039-8C73-EAC59FC6F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893F3-620B-497B-ADB5-0824F8B3ABC1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216A-CD2F-4039-8C73-EAC59FC6F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893F3-620B-497B-ADB5-0824F8B3ABC1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8216A-CD2F-4039-8C73-EAC59FC6F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893F3-620B-497B-ADB5-0824F8B3ABC1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8216A-CD2F-4039-8C73-EAC59FC6F4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6350" y="0"/>
            <a:ext cx="6858000" cy="1851922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695450"/>
            <a:ext cx="6858000" cy="352044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6142" y="5207000"/>
            <a:ext cx="7060992" cy="31745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2014-04-01T21:39:01Z</dcterms:created>
  <dcterms:modified xsi:type="dcterms:W3CDTF">2014-04-01T21:41:55Z</dcterms:modified>
</cp:coreProperties>
</file>