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162" y="3682"/>
      </p:cViewPr>
      <p:guideLst>
        <p:guide orient="horz" pos="57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681135"/>
            <a:ext cx="58293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0363200"/>
            <a:ext cx="48006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5C1B-BB07-4119-B718-6D042E37F0BB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F543-6AC4-458E-8FD9-6A9310CA8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5C1B-BB07-4119-B718-6D042E37F0BB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F543-6AC4-458E-8FD9-6A9310CA8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951569"/>
            <a:ext cx="1157288" cy="416136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951569"/>
            <a:ext cx="3357563" cy="41613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5C1B-BB07-4119-B718-6D042E37F0BB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F543-6AC4-458E-8FD9-6A9310CA8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5C1B-BB07-4119-B718-6D042E37F0BB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F543-6AC4-458E-8FD9-6A9310CA8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751735"/>
            <a:ext cx="58293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751236"/>
            <a:ext cx="58293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5C1B-BB07-4119-B718-6D042E37F0BB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F543-6AC4-458E-8FD9-6A9310CA8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5C1B-BB07-4119-B718-6D042E37F0BB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F543-6AC4-458E-8FD9-6A9310CA8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93635"/>
            <a:ext cx="303014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799667"/>
            <a:ext cx="303014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093635"/>
            <a:ext cx="303133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799667"/>
            <a:ext cx="303133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5C1B-BB07-4119-B718-6D042E37F0BB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F543-6AC4-458E-8FD9-6A9310CA8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5C1B-BB07-4119-B718-6D042E37F0BB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F543-6AC4-458E-8FD9-6A9310CA8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5C1B-BB07-4119-B718-6D042E37F0BB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F543-6AC4-458E-8FD9-6A9310CA8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28133"/>
            <a:ext cx="2256235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728135"/>
            <a:ext cx="3833813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826935"/>
            <a:ext cx="2256235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5C1B-BB07-4119-B718-6D042E37F0BB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F543-6AC4-458E-8FD9-6A9310CA8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801600"/>
            <a:ext cx="41148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634067"/>
            <a:ext cx="41148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4312901"/>
            <a:ext cx="41148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5C1B-BB07-4119-B718-6D042E37F0BB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F543-6AC4-458E-8FD9-6A9310CA8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267201"/>
            <a:ext cx="61722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05C1B-BB07-4119-B718-6D042E37F0BB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950268"/>
            <a:ext cx="21717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8F543-6AC4-458E-8FD9-6A9310CA86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2400"/>
            <a:ext cx="6858000" cy="3360693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700" y="3543300"/>
            <a:ext cx="6858000" cy="4579099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500" y="8166100"/>
            <a:ext cx="6858000" cy="3715613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1963400"/>
            <a:ext cx="6858000" cy="40813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2014-04-10T02:28:30Z</dcterms:created>
  <dcterms:modified xsi:type="dcterms:W3CDTF">2014-04-10T02:30:36Z</dcterms:modified>
</cp:coreProperties>
</file>