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8" r:id="rId4"/>
    <p:sldId id="264" r:id="rId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2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1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9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90799"/>
          </a:xfrm>
        </p:spPr>
        <p:txBody>
          <a:bodyPr>
            <a:normAutofit/>
          </a:bodyPr>
          <a:lstStyle/>
          <a:p>
            <a:r>
              <a:rPr lang="en-US" sz="4000" b="1" smtClean="0"/>
              <a:t>Eco </a:t>
            </a:r>
            <a:r>
              <a:rPr lang="en-US" sz="4000" b="1" smtClean="0"/>
              <a:t>6380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Predictive Analytics For Economists</a:t>
            </a:r>
            <a:br>
              <a:rPr lang="en-US" sz="4000" b="1" dirty="0" smtClean="0"/>
            </a:br>
            <a:r>
              <a:rPr lang="en-US" sz="4000" b="1" smtClean="0"/>
              <a:t>Spring </a:t>
            </a:r>
            <a:r>
              <a:rPr lang="en-US" sz="4000" b="1" smtClean="0"/>
              <a:t>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362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Professor Tom Fomby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</a:t>
            </a:r>
            <a:r>
              <a:rPr lang="en-US" b="1" dirty="0" smtClean="0">
                <a:solidFill>
                  <a:schemeClr val="tx1"/>
                </a:solidFill>
              </a:rPr>
              <a:t>of Economics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SMU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/>
              <a:t>Presentation </a:t>
            </a:r>
            <a:r>
              <a:rPr lang="en-US" b="1" smtClean="0"/>
              <a:t>15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Miscellaneous Topics on Classification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Chapter 5 in SPB</a:t>
            </a:r>
            <a:br>
              <a:rPr lang="en-US" b="1" dirty="0" smtClean="0"/>
            </a:br>
            <a:r>
              <a:rPr lang="en-US" b="1" dirty="0" smtClean="0"/>
              <a:t>Excerpt from Tan et.al.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3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 wish to discuss 3 topics on Classification:</a:t>
            </a:r>
            <a:br>
              <a:rPr lang="en-US" sz="3600" dirty="0" smtClean="0"/>
            </a:br>
            <a:r>
              <a:rPr lang="en-US" sz="3600" b="1" dirty="0" smtClean="0"/>
              <a:t>Oversampling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Two-Part Marketing Problems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3600" b="1" dirty="0" smtClean="0"/>
              <a:t>Methods for Comparing Classifiers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See the pdf files</a:t>
            </a:r>
            <a:br>
              <a:rPr lang="en-US" sz="3600" dirty="0" smtClean="0"/>
            </a:br>
            <a:r>
              <a:rPr lang="en-US" sz="3600" dirty="0" smtClean="0"/>
              <a:t>“Miscellaneous Classification Topics.pdf” and</a:t>
            </a:r>
            <a:br>
              <a:rPr lang="en-US" sz="3600" dirty="0" smtClean="0"/>
            </a:br>
            <a:r>
              <a:rPr lang="en-US" sz="3600" dirty="0" smtClean="0"/>
              <a:t>“Methods for Comparing Classifiers.pdf”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843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Classroom Exercises:</a:t>
            </a:r>
            <a:br>
              <a:rPr lang="en-US" dirty="0" smtClean="0"/>
            </a:br>
            <a:r>
              <a:rPr lang="en-US" dirty="0" smtClean="0"/>
              <a:t>Exercises 10 and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23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Eco 6380  Predictive Analytics For Economists Spring 2016</vt:lpstr>
      <vt:lpstr>Presentation 15 Miscellaneous Topics on Classification  Chapter 5 in SPB Excerpt from Tan et.al.</vt:lpstr>
      <vt:lpstr>I wish to discuss 3 topics on Classification: Oversampling Two-Part Marketing Problems and Methods for Comparing Classifiers See the pdf files “Miscellaneous Classification Topics.pdf” and “Methods for Comparing Classifiers.pdf” </vt:lpstr>
      <vt:lpstr>Classroom Exercises: Exercises 10 and 11</vt:lpstr>
    </vt:vector>
  </TitlesOfParts>
  <Company>SMU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Fomby, Tom</cp:lastModifiedBy>
  <cp:revision>104</cp:revision>
  <cp:lastPrinted>2013-06-25T21:02:56Z</cp:lastPrinted>
  <dcterms:created xsi:type="dcterms:W3CDTF">2013-06-20T02:43:46Z</dcterms:created>
  <dcterms:modified xsi:type="dcterms:W3CDTF">2016-02-03T19:59:01Z</dcterms:modified>
</cp:coreProperties>
</file>