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1" r:id="rId3"/>
    <p:sldId id="263" r:id="rId4"/>
    <p:sldId id="264"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2014</a:t>
            </a:r>
            <a:endParaRPr lang="en-US" b="1" dirty="0"/>
          </a:p>
        </p:txBody>
      </p:sp>
      <p:sp>
        <p:nvSpPr>
          <p:cNvPr id="3" name="Subtitle 2"/>
          <p:cNvSpPr>
            <a:spLocks noGrp="1"/>
          </p:cNvSpPr>
          <p:nvPr>
            <p:ph type="subTitle" idx="1"/>
          </p:nvPr>
        </p:nvSpPr>
        <p:spPr>
          <a:xfrm>
            <a:off x="1371600" y="3733800"/>
            <a:ext cx="6400800" cy="24384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b="1" dirty="0"/>
              <a:t>Presentation </a:t>
            </a:r>
            <a:r>
              <a:rPr lang="en-US" b="1" dirty="0" smtClean="0"/>
              <a:t>18</a:t>
            </a:r>
            <a:r>
              <a:rPr lang="en-US" b="1" dirty="0"/>
              <a:t/>
            </a:r>
            <a:br>
              <a:rPr lang="en-US" b="1" dirty="0"/>
            </a:br>
            <a:r>
              <a:rPr lang="en-US" b="1" dirty="0" smtClean="0"/>
              <a:t>Principal Components Analysis</a:t>
            </a:r>
            <a:br>
              <a:rPr lang="en-US" b="1" dirty="0" smtClean="0"/>
            </a:br>
            <a:r>
              <a:rPr lang="en-US" b="1" dirty="0"/>
              <a:t/>
            </a:r>
            <a:br>
              <a:rPr lang="en-US" b="1" dirty="0"/>
            </a:br>
            <a:r>
              <a:rPr lang="en-US" b="1" dirty="0" smtClean="0"/>
              <a:t>Chapter 4 in SPB</a:t>
            </a:r>
            <a:br>
              <a:rPr lang="en-US" b="1" dirty="0" smtClean="0"/>
            </a:br>
            <a:endParaRPr lang="en-US" dirty="0"/>
          </a:p>
        </p:txBody>
      </p:sp>
    </p:spTree>
    <p:extLst>
      <p:ext uri="{BB962C8B-B14F-4D97-AF65-F5344CB8AC3E}">
        <p14:creationId xmlns:p14="http://schemas.microsoft.com/office/powerpoint/2010/main" val="75923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Principal Components </a:t>
            </a:r>
            <a:br>
              <a:rPr lang="en-US" dirty="0" smtClean="0"/>
            </a:br>
            <a:r>
              <a:rPr lang="en-US" dirty="0" smtClean="0"/>
              <a:t>as a Dimension Reduction Technique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PPT3 we talked about Variable Importance Measures and how they could be used to reduce the number of variables under consideration for predictive analytics problems for the purpose of building more parsimonious models that produce more accurate prediction or classification results.</a:t>
            </a:r>
          </a:p>
          <a:p>
            <a:r>
              <a:rPr lang="en-US" dirty="0" smtClean="0"/>
              <a:t>We also discussed the use of subset selection methods in MLR, the building of parsimonious trees, and the use of LASSO regression for picking important explanatory variables for building more accurate prediction and classification models.  </a:t>
            </a:r>
          </a:p>
          <a:p>
            <a:r>
              <a:rPr lang="en-US" dirty="0" smtClean="0"/>
              <a:t>The </a:t>
            </a:r>
            <a:r>
              <a:rPr lang="en-US" b="1" dirty="0" smtClean="0"/>
              <a:t>Principal Components method </a:t>
            </a:r>
            <a:r>
              <a:rPr lang="en-US" dirty="0" smtClean="0"/>
              <a:t>is another method by which one can build a parsimonious input space for determining more accurate predictors and classifiers.  The Principal Components method creates orthogonal indices (called Principal Components) of the original data and then chooses a subset of them as explanatory variables (inputs) for prediction or classification.</a:t>
            </a:r>
          </a:p>
          <a:p>
            <a:r>
              <a:rPr lang="en-US" dirty="0" smtClean="0"/>
              <a:t>For a full description of the Principal Components approach to input space reduction see the pdf file </a:t>
            </a:r>
            <a:r>
              <a:rPr lang="en-US" b="1" dirty="0" smtClean="0"/>
              <a:t>”Math </a:t>
            </a:r>
            <a:r>
              <a:rPr lang="en-US" b="1" smtClean="0"/>
              <a:t>Notation for </a:t>
            </a:r>
            <a:r>
              <a:rPr lang="en-US" b="1" dirty="0" smtClean="0"/>
              <a:t>PCA.pdf.”</a:t>
            </a:r>
            <a:r>
              <a:rPr lang="en-US" dirty="0" smtClean="0"/>
              <a:t>  </a:t>
            </a:r>
            <a:endParaRPr lang="en-US" dirty="0"/>
          </a:p>
        </p:txBody>
      </p:sp>
    </p:spTree>
    <p:extLst>
      <p:ext uri="{BB962C8B-B14F-4D97-AF65-F5344CB8AC3E}">
        <p14:creationId xmlns:p14="http://schemas.microsoft.com/office/powerpoint/2010/main" val="245101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smtClean="0"/>
              <a:t>Classroom Exercise:</a:t>
            </a:r>
            <a:br>
              <a:rPr lang="en-US" smtClean="0"/>
            </a:br>
            <a:r>
              <a:rPr lang="en-US" smtClean="0"/>
              <a:t>Exercise 14</a:t>
            </a:r>
            <a:endParaRPr lang="en-US" dirty="0"/>
          </a:p>
        </p:txBody>
      </p:sp>
    </p:spTree>
    <p:extLst>
      <p:ext uri="{BB962C8B-B14F-4D97-AF65-F5344CB8AC3E}">
        <p14:creationId xmlns:p14="http://schemas.microsoft.com/office/powerpoint/2010/main" val="1133153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178</Words>
  <Application>Microsoft Office PowerPoint</Application>
  <PresentationFormat>On-screen Show (4:3)</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Eco 6380  Predictive Analytics For Economists Spring 2014</vt:lpstr>
      <vt:lpstr>Presentation 18 Principal Components Analysis  Chapter 4 in SPB </vt:lpstr>
      <vt:lpstr>Principal Components  as a Dimension Reduction Technique</vt:lpstr>
      <vt:lpstr>Classroom Exercise: Exercise 14</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105</cp:revision>
  <cp:lastPrinted>2013-06-25T21:02:56Z</cp:lastPrinted>
  <dcterms:created xsi:type="dcterms:W3CDTF">2013-06-20T02:43:46Z</dcterms:created>
  <dcterms:modified xsi:type="dcterms:W3CDTF">2016-02-27T02:10:49Z</dcterms:modified>
</cp:coreProperties>
</file>