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78" r:id="rId3"/>
    <p:sldId id="270" r:id="rId4"/>
    <p:sldId id="271" r:id="rId5"/>
    <p:sldId id="274" r:id="rId6"/>
    <p:sldId id="275" r:id="rId7"/>
    <p:sldId id="272" r:id="rId8"/>
    <p:sldId id="273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D5CA1-1356-4F04-93DF-3311A5DBBDB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1ECF3-DFFF-4260-8A20-77DF0F0F4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0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4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7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0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1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BAE5-E8CA-4D9F-A0BE-99B2F75AF5E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B292-9B67-4237-9F41-02E2F073A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sz="4000" b="1" smtClean="0"/>
              <a:t>Eco </a:t>
            </a:r>
            <a:r>
              <a:rPr lang="en-US" sz="4000" b="1" smtClean="0"/>
              <a:t>6380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Predictive Analytics For Economists</a:t>
            </a:r>
            <a:br>
              <a:rPr lang="en-US" sz="4000" b="1" dirty="0" smtClean="0"/>
            </a:br>
            <a:r>
              <a:rPr lang="en-US" sz="4000" b="1" dirty="0" smtClean="0"/>
              <a:t>Spring 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43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Professor Tom Fomby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of Economics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SMU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Presentation </a:t>
            </a:r>
            <a:r>
              <a:rPr lang="en-US" b="1" dirty="0" smtClean="0"/>
              <a:t>5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Building a Predictive Regression Model using Data Mining Techniques (Backward, Forward, Stepwise, All Regressions, </a:t>
            </a:r>
            <a:r>
              <a:rPr lang="en-US" b="1" dirty="0" err="1"/>
              <a:t>Cp</a:t>
            </a:r>
            <a:r>
              <a:rPr lang="en-US" b="1" dirty="0"/>
              <a:t> </a:t>
            </a:r>
            <a:r>
              <a:rPr lang="en-US" b="1"/>
              <a:t>Statistic</a:t>
            </a:r>
            <a:r>
              <a:rPr lang="en-US" b="1" smtClean="0"/>
              <a:t>)</a:t>
            </a:r>
            <a:br>
              <a:rPr lang="en-US" b="1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Chapter 6 in SPB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Building a Data Mining Model: Example with Linear Regression – The Boston Housing Data Set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Selecting a Best Subset Regression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Selection Methods: Forward, Backward, Stepwise, and All Subsets Methods.  See the file “Multiple Linear Regression and </a:t>
            </a:r>
            <a:r>
              <a:rPr lang="en-US" sz="2800" smtClean="0"/>
              <a:t>Subset Selection.pdf” </a:t>
            </a:r>
            <a:r>
              <a:rPr lang="en-US" sz="2800" dirty="0" smtClean="0"/>
              <a:t>on the class website.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critical p-value as a “tuning parameter”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Thus the best “architecture” of the regression equation is determined by the choice of best subset selection method as well as the choice of the p-value tuning parameter of the respective subset selection methods  </a:t>
            </a:r>
          </a:p>
        </p:txBody>
      </p:sp>
    </p:spTree>
    <p:extLst>
      <p:ext uri="{BB962C8B-B14F-4D97-AF65-F5344CB8AC3E}">
        <p14:creationId xmlns:p14="http://schemas.microsoft.com/office/powerpoint/2010/main" val="34385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Building a Model: Example with Linear Regression – The Boston Housing Data Set continued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eaLnBrk="1" hangingPunct="1"/>
            <a:r>
              <a:rPr lang="en-US" smtClean="0"/>
              <a:t>Demonstrate the danger of over-fitting a multiple regression equation by running the SAS simulation program “Cross Validation.sas”</a:t>
            </a:r>
          </a:p>
          <a:p>
            <a:pPr eaLnBrk="1" hangingPunct="1"/>
            <a:r>
              <a:rPr lang="en-US" smtClean="0"/>
              <a:t>The Validation data set reveals the true bogus nature of “spurious” regressions </a:t>
            </a:r>
          </a:p>
        </p:txBody>
      </p:sp>
    </p:spTree>
    <p:extLst>
      <p:ext uri="{BB962C8B-B14F-4D97-AF65-F5344CB8AC3E}">
        <p14:creationId xmlns:p14="http://schemas.microsoft.com/office/powerpoint/2010/main" val="40080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Evaluation </a:t>
            </a:r>
            <a:r>
              <a:rPr lang="en-US" sz="4000" dirty="0" smtClean="0"/>
              <a:t>of Predictive </a:t>
            </a:r>
            <a:r>
              <a:rPr lang="en-US" sz="4000" dirty="0"/>
              <a:t>Performance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dirty="0"/>
              <a:t>Various Measures of Predictive Accuracy</a:t>
            </a:r>
          </a:p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dirty="0"/>
              <a:t>Comparisons of Predictive Accuracies across competing prediction models in the validation data set</a:t>
            </a:r>
          </a:p>
          <a:p>
            <a:pPr marL="812800" indent="-812800">
              <a:lnSpc>
                <a:spcPct val="90000"/>
              </a:lnSpc>
              <a:buFontTx/>
              <a:buAutoNum type="romanUcPeriod"/>
            </a:pPr>
            <a:r>
              <a:rPr lang="en-US" dirty="0"/>
              <a:t>Is the Predictive Accuracy of one method statistically better than the Predictive Accuracy of a competing method?  </a:t>
            </a:r>
          </a:p>
        </p:txBody>
      </p:sp>
    </p:spTree>
    <p:extLst>
      <p:ext uri="{BB962C8B-B14F-4D97-AF65-F5344CB8AC3E}">
        <p14:creationId xmlns:p14="http://schemas.microsoft.com/office/powerpoint/2010/main" val="21495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/>
              <a:t>Now go directly to the file </a:t>
            </a:r>
            <a:br>
              <a:rPr lang="en-US"/>
            </a:br>
            <a:r>
              <a:rPr lang="en-US"/>
              <a:t>“Scoring Measures for Prediction Problems.pdf”</a:t>
            </a:r>
            <a:br>
              <a:rPr lang="en-US"/>
            </a:br>
            <a:r>
              <a:rPr lang="en-US"/>
              <a:t>on the</a:t>
            </a:r>
            <a:br>
              <a:rPr lang="en-US"/>
            </a:br>
            <a:r>
              <a:rPr lang="en-US"/>
              <a:t>class website</a:t>
            </a:r>
          </a:p>
        </p:txBody>
      </p:sp>
    </p:spTree>
    <p:extLst>
      <p:ext uri="{BB962C8B-B14F-4D97-AF65-F5344CB8AC3E}">
        <p14:creationId xmlns:p14="http://schemas.microsoft.com/office/powerpoint/2010/main" val="5942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Building a Model: Example with Linear Regression – The Boston Housing Data Set continued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Rule of Thumb Adjustment of p-values</a:t>
            </a:r>
            <a:r>
              <a:rPr lang="en-US" smtClean="0"/>
              <a:t> in linear regressions arising from multiple testing vis-à-vis subset selection methods.  See the paper on Data Mining by Michael C. Lovell I have posted on the class website in the file </a:t>
            </a:r>
            <a:r>
              <a:rPr lang="en-US" b="1" smtClean="0"/>
              <a:t>Data Mining_Lovell.pdf</a:t>
            </a:r>
            <a:r>
              <a:rPr lang="en-US" smtClean="0"/>
              <a:t> and, in particular, equation (3).</a:t>
            </a:r>
          </a:p>
        </p:txBody>
      </p:sp>
    </p:spTree>
    <p:extLst>
      <p:ext uri="{BB962C8B-B14F-4D97-AF65-F5344CB8AC3E}">
        <p14:creationId xmlns:p14="http://schemas.microsoft.com/office/powerpoint/2010/main" val="11616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Building a Model: Example with Linear Regression – The Boston Housing Data Set continued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Demonstrate the Best Subset Selection Methods on the Boston Housing Data Set using the SAS program “Boston Best Subset </a:t>
            </a:r>
            <a:r>
              <a:rPr lang="en-US" dirty="0" err="1" smtClean="0"/>
              <a:t>Partitioned.sas</a:t>
            </a:r>
            <a:r>
              <a:rPr lang="en-US" dirty="0" smtClean="0"/>
              <a:t>” that can be found on the course website</a:t>
            </a:r>
          </a:p>
          <a:p>
            <a:pPr eaLnBrk="1" hangingPunct="1"/>
            <a:r>
              <a:rPr lang="en-US" dirty="0" smtClean="0"/>
              <a:t>Demonstrate Best Subset Selection Procedure in SPSS Modeler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6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Classroom Exercise:</a:t>
            </a:r>
            <a:br>
              <a:rPr lang="en-US" dirty="0" smtClean="0"/>
            </a:br>
            <a:r>
              <a:rPr lang="en-US" smtClean="0"/>
              <a:t>Exercise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322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Eco 6380  Predictive Analytics For Economists Spring 2016</vt:lpstr>
      <vt:lpstr>Presentation 5  Building a Predictive Regression Model using Data Mining Techniques (Backward, Forward, Stepwise, All Regressions, Cp Statistic)  Chapter 6 in SPB </vt:lpstr>
      <vt:lpstr>Building a Data Mining Model: Example with Linear Regression – The Boston Housing Data Set</vt:lpstr>
      <vt:lpstr>Building a Model: Example with Linear Regression – The Boston Housing Data Set continued</vt:lpstr>
      <vt:lpstr>Evaluation of Predictive Performance </vt:lpstr>
      <vt:lpstr>Now go directly to the file  “Scoring Measures for Prediction Problems.pdf” on the class website</vt:lpstr>
      <vt:lpstr>Building a Model: Example with Linear Regression – The Boston Housing Data Set continued</vt:lpstr>
      <vt:lpstr>Building a Model: Example with Linear Regression – The Boston Housing Data Set continued</vt:lpstr>
      <vt:lpstr>Classroom Exercise: Exercise 3</vt:lpstr>
    </vt:vector>
  </TitlesOfParts>
  <Company>Southern Methodist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5385 Data Mining Techniques for Economists Summer I, 2013</dc:title>
  <dc:creator>Fomby, Tom</dc:creator>
  <cp:lastModifiedBy>Fomby, Tom</cp:lastModifiedBy>
  <cp:revision>60</cp:revision>
  <dcterms:created xsi:type="dcterms:W3CDTF">2013-06-04T17:32:15Z</dcterms:created>
  <dcterms:modified xsi:type="dcterms:W3CDTF">2016-01-27T22:11:18Z</dcterms:modified>
</cp:coreProperties>
</file>