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Lst>
  <p:notesMasterIdLst>
    <p:notesMasterId r:id="rId15"/>
  </p:notesMasterIdLst>
  <p:sldIdLst>
    <p:sldId id="323" r:id="rId2"/>
    <p:sldId id="324" r:id="rId3"/>
    <p:sldId id="325" r:id="rId4"/>
    <p:sldId id="332" r:id="rId5"/>
    <p:sldId id="337" r:id="rId6"/>
    <p:sldId id="336" r:id="rId7"/>
    <p:sldId id="333" r:id="rId8"/>
    <p:sldId id="334" r:id="rId9"/>
    <p:sldId id="342" r:id="rId10"/>
    <p:sldId id="340" r:id="rId11"/>
    <p:sldId id="335" r:id="rId12"/>
    <p:sldId id="341" r:id="rId13"/>
    <p:sldId id="338" r:id="rId1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2B2B"/>
    <a:srgbClr val="5677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17" autoAdjust="0"/>
  </p:normalViewPr>
  <p:slideViewPr>
    <p:cSldViewPr>
      <p:cViewPr varScale="1">
        <p:scale>
          <a:sx n="92" d="100"/>
          <a:sy n="92" d="100"/>
        </p:scale>
        <p:origin x="1190"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DE6B67A-DA4A-45F6-811D-701B5778B7D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pPr>
              <a:defRPr/>
            </a:pPr>
            <a:endParaRPr lang="en-US" altLang="en-US"/>
          </a:p>
        </p:txBody>
      </p:sp>
      <p:sp>
        <p:nvSpPr>
          <p:cNvPr id="7171" name="Rectangle 3">
            <a:extLst>
              <a:ext uri="{FF2B5EF4-FFF2-40B4-BE49-F238E27FC236}">
                <a16:creationId xmlns:a16="http://schemas.microsoft.com/office/drawing/2014/main" id="{D64FA073-84C1-4761-A42D-1E6C71AB845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pPr>
              <a:defRPr/>
            </a:pPr>
            <a:endParaRPr lang="en-US" altLang="en-US"/>
          </a:p>
        </p:txBody>
      </p:sp>
      <p:sp>
        <p:nvSpPr>
          <p:cNvPr id="3076" name="Rectangle 4">
            <a:extLst>
              <a:ext uri="{FF2B5EF4-FFF2-40B4-BE49-F238E27FC236}">
                <a16:creationId xmlns:a16="http://schemas.microsoft.com/office/drawing/2014/main" id="{740E137D-4822-9FE0-BB38-679F7AF8276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a:extLst>
              <a:ext uri="{FF2B5EF4-FFF2-40B4-BE49-F238E27FC236}">
                <a16:creationId xmlns:a16="http://schemas.microsoft.com/office/drawing/2014/main" id="{11796EBB-3C82-4472-A331-BEBDA2EBBE3D}"/>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a:extLst>
              <a:ext uri="{FF2B5EF4-FFF2-40B4-BE49-F238E27FC236}">
                <a16:creationId xmlns:a16="http://schemas.microsoft.com/office/drawing/2014/main" id="{B3CF876D-A43B-4D13-A8C8-218B7E9DAE39}"/>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pPr>
              <a:defRPr/>
            </a:pPr>
            <a:endParaRPr lang="en-US" altLang="en-US"/>
          </a:p>
        </p:txBody>
      </p:sp>
      <p:sp>
        <p:nvSpPr>
          <p:cNvPr id="7175" name="Rectangle 7">
            <a:extLst>
              <a:ext uri="{FF2B5EF4-FFF2-40B4-BE49-F238E27FC236}">
                <a16:creationId xmlns:a16="http://schemas.microsoft.com/office/drawing/2014/main" id="{4E046590-EF0C-4B7C-851E-996238EAFCF1}"/>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5AEE566D-D051-4FB6-B9CA-8DB65CA18B7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D39BFC63-7204-DCCA-E780-B327D7F33C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51144E80-7FFB-42CF-B56C-3DB03AF17A6A}" type="slidenum">
              <a:rPr lang="en-US" altLang="en-US" sz="1200">
                <a:latin typeface="Arial" panose="020B0604020202020204" pitchFamily="34" charset="0"/>
              </a:rPr>
              <a:pPr/>
              <a:t>1</a:t>
            </a:fld>
            <a:endParaRPr lang="en-US" altLang="en-US" sz="1200">
              <a:latin typeface="Arial" panose="020B0604020202020204" pitchFamily="34" charset="0"/>
            </a:endParaRPr>
          </a:p>
        </p:txBody>
      </p:sp>
      <p:sp>
        <p:nvSpPr>
          <p:cNvPr id="5123" name="Rectangle 2">
            <a:extLst>
              <a:ext uri="{FF2B5EF4-FFF2-40B4-BE49-F238E27FC236}">
                <a16:creationId xmlns:a16="http://schemas.microsoft.com/office/drawing/2014/main" id="{C870EA79-6F4B-B19F-E5BE-B3166DA67DF5}"/>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4C7E8FB5-DE6D-8C26-E3C1-A09729799CC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99B482DF-0279-7D62-CD2A-B802332ED89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9A0C49FF-29B8-4F63-9695-36E79B7EF185}" type="slidenum">
              <a:rPr lang="en-US" altLang="en-US" sz="1200">
                <a:latin typeface="Arial" panose="020B0604020202020204" pitchFamily="34" charset="0"/>
              </a:rPr>
              <a:pPr/>
              <a:t>2</a:t>
            </a:fld>
            <a:endParaRPr lang="en-US" altLang="en-US" sz="1200">
              <a:latin typeface="Arial" panose="020B0604020202020204" pitchFamily="34" charset="0"/>
            </a:endParaRPr>
          </a:p>
        </p:txBody>
      </p:sp>
      <p:sp>
        <p:nvSpPr>
          <p:cNvPr id="7171" name="Rectangle 2">
            <a:extLst>
              <a:ext uri="{FF2B5EF4-FFF2-40B4-BE49-F238E27FC236}">
                <a16:creationId xmlns:a16="http://schemas.microsoft.com/office/drawing/2014/main" id="{7BB8542D-F0BE-411F-F4C1-E079447AA2EE}"/>
              </a:ext>
            </a:extLst>
          </p:cNvPr>
          <p:cNvSpPr>
            <a:spLocks noGrp="1" noRot="1" noChangeAspect="1" noChangeArrowheads="1" noTextEdit="1"/>
          </p:cNvSpPr>
          <p:nvPr>
            <p:ph type="sldImg"/>
          </p:nvPr>
        </p:nvSpPr>
        <p:spPr>
          <a:xfrm>
            <a:off x="1146175" y="687388"/>
            <a:ext cx="4567238" cy="3425825"/>
          </a:xfrm>
          <a:solidFill>
            <a:srgbClr val="FFFFFF"/>
          </a:solidFill>
          <a:ln/>
        </p:spPr>
      </p:sp>
      <p:sp>
        <p:nvSpPr>
          <p:cNvPr id="7172" name="Rectangle 3">
            <a:extLst>
              <a:ext uri="{FF2B5EF4-FFF2-40B4-BE49-F238E27FC236}">
                <a16:creationId xmlns:a16="http://schemas.microsoft.com/office/drawing/2014/main" id="{DB2D1AB3-21E5-5E2D-C258-0730A17736D0}"/>
              </a:ext>
            </a:extLst>
          </p:cNvPr>
          <p:cNvSpPr>
            <a:spLocks noGrp="1" noChangeArrowheads="1"/>
          </p:cNvSpPr>
          <p:nvPr>
            <p:ph type="body" idx="1"/>
          </p:nvPr>
        </p:nvSpPr>
        <p:spPr>
          <a:xfrm>
            <a:off x="914400" y="4341813"/>
            <a:ext cx="5029200" cy="4116387"/>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AE73E006-9019-EAAC-FCED-EB309379E12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C0E4ED46-F6A1-4673-803C-4BAAC27F0633}" type="slidenum">
              <a:rPr lang="en-US" altLang="en-US" sz="1200">
                <a:latin typeface="Arial" panose="020B0604020202020204" pitchFamily="34" charset="0"/>
              </a:rPr>
              <a:pPr/>
              <a:t>3</a:t>
            </a:fld>
            <a:endParaRPr lang="en-US" altLang="en-US" sz="1200">
              <a:latin typeface="Arial" panose="020B0604020202020204" pitchFamily="34" charset="0"/>
            </a:endParaRPr>
          </a:p>
        </p:txBody>
      </p:sp>
      <p:sp>
        <p:nvSpPr>
          <p:cNvPr id="9219" name="Rectangle 2">
            <a:extLst>
              <a:ext uri="{FF2B5EF4-FFF2-40B4-BE49-F238E27FC236}">
                <a16:creationId xmlns:a16="http://schemas.microsoft.com/office/drawing/2014/main" id="{D263FEB8-F595-299A-E724-B4CEACA35D4B}"/>
              </a:ext>
            </a:extLst>
          </p:cNvPr>
          <p:cNvSpPr>
            <a:spLocks noGrp="1" noRot="1" noChangeAspect="1" noChangeArrowheads="1" noTextEdit="1"/>
          </p:cNvSpPr>
          <p:nvPr>
            <p:ph type="sldImg"/>
          </p:nvPr>
        </p:nvSpPr>
        <p:spPr>
          <a:xfrm>
            <a:off x="1146175" y="687388"/>
            <a:ext cx="4567238" cy="3425825"/>
          </a:xfrm>
          <a:solidFill>
            <a:srgbClr val="FFFFFF"/>
          </a:solidFill>
          <a:ln/>
        </p:spPr>
      </p:sp>
      <p:sp>
        <p:nvSpPr>
          <p:cNvPr id="9220" name="Rectangle 3">
            <a:extLst>
              <a:ext uri="{FF2B5EF4-FFF2-40B4-BE49-F238E27FC236}">
                <a16:creationId xmlns:a16="http://schemas.microsoft.com/office/drawing/2014/main" id="{EE2E7EB9-89E3-D897-CF10-ACEFCD7DB252}"/>
              </a:ext>
            </a:extLst>
          </p:cNvPr>
          <p:cNvSpPr>
            <a:spLocks noGrp="1" noChangeArrowheads="1"/>
          </p:cNvSpPr>
          <p:nvPr>
            <p:ph type="body" idx="1"/>
          </p:nvPr>
        </p:nvSpPr>
        <p:spPr>
          <a:xfrm>
            <a:off x="914400" y="4341813"/>
            <a:ext cx="5029200" cy="4116387"/>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95C3ACF8-D684-2ED5-E2BC-395D13AA316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8FA6E869-28B5-4D88-B718-4A0B3B348AD5}" type="slidenum">
              <a:rPr lang="en-US" altLang="en-US" sz="1200">
                <a:latin typeface="Arial" panose="020B0604020202020204" pitchFamily="34" charset="0"/>
              </a:rPr>
              <a:pPr/>
              <a:t>5</a:t>
            </a:fld>
            <a:endParaRPr lang="en-US" altLang="en-US" sz="1200">
              <a:latin typeface="Arial" panose="020B0604020202020204" pitchFamily="34" charset="0"/>
            </a:endParaRPr>
          </a:p>
        </p:txBody>
      </p:sp>
      <p:sp>
        <p:nvSpPr>
          <p:cNvPr id="12291" name="Rectangle 2">
            <a:extLst>
              <a:ext uri="{FF2B5EF4-FFF2-40B4-BE49-F238E27FC236}">
                <a16:creationId xmlns:a16="http://schemas.microsoft.com/office/drawing/2014/main" id="{5B2344FA-D407-6680-F3A1-0722156EDC56}"/>
              </a:ext>
            </a:extLst>
          </p:cNvPr>
          <p:cNvSpPr>
            <a:spLocks noGrp="1" noRot="1" noChangeAspect="1" noChangeArrowheads="1" noTextEdit="1"/>
          </p:cNvSpPr>
          <p:nvPr>
            <p:ph type="sldImg"/>
          </p:nvPr>
        </p:nvSpPr>
        <p:spPr>
          <a:xfrm>
            <a:off x="1146175" y="687388"/>
            <a:ext cx="4567238" cy="3425825"/>
          </a:xfrm>
          <a:solidFill>
            <a:srgbClr val="FFFFFF"/>
          </a:solidFill>
          <a:ln/>
        </p:spPr>
      </p:sp>
      <p:sp>
        <p:nvSpPr>
          <p:cNvPr id="12292" name="Rectangle 3">
            <a:extLst>
              <a:ext uri="{FF2B5EF4-FFF2-40B4-BE49-F238E27FC236}">
                <a16:creationId xmlns:a16="http://schemas.microsoft.com/office/drawing/2014/main" id="{4526EB8F-AC1A-2347-CC05-953D8ED7469A}"/>
              </a:ext>
            </a:extLst>
          </p:cNvPr>
          <p:cNvSpPr>
            <a:spLocks noGrp="1" noChangeArrowheads="1"/>
          </p:cNvSpPr>
          <p:nvPr>
            <p:ph type="body" idx="1"/>
          </p:nvPr>
        </p:nvSpPr>
        <p:spPr>
          <a:xfrm>
            <a:off x="914400" y="4341813"/>
            <a:ext cx="5029200" cy="4116387"/>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F42765C0-1BED-F709-23EB-DF80C4AF2E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B2436D81-308D-464C-A4F5-54497A3ABA4F}" type="slidenum">
              <a:rPr lang="en-US" altLang="en-US" sz="1200">
                <a:latin typeface="Arial" panose="020B0604020202020204" pitchFamily="34" charset="0"/>
              </a:rPr>
              <a:pPr/>
              <a:t>6</a:t>
            </a:fld>
            <a:endParaRPr lang="en-US" altLang="en-US" sz="1200">
              <a:latin typeface="Arial" panose="020B0604020202020204" pitchFamily="34" charset="0"/>
            </a:endParaRPr>
          </a:p>
        </p:txBody>
      </p:sp>
      <p:sp>
        <p:nvSpPr>
          <p:cNvPr id="14339" name="Rectangle 2">
            <a:extLst>
              <a:ext uri="{FF2B5EF4-FFF2-40B4-BE49-F238E27FC236}">
                <a16:creationId xmlns:a16="http://schemas.microsoft.com/office/drawing/2014/main" id="{C6714EC8-B32C-7415-6D77-C765AAB02371}"/>
              </a:ext>
            </a:extLst>
          </p:cNvPr>
          <p:cNvSpPr>
            <a:spLocks noGrp="1" noRot="1" noChangeAspect="1" noChangeArrowheads="1" noTextEdit="1"/>
          </p:cNvSpPr>
          <p:nvPr>
            <p:ph type="sldImg"/>
          </p:nvPr>
        </p:nvSpPr>
        <p:spPr>
          <a:xfrm>
            <a:off x="1146175" y="687388"/>
            <a:ext cx="4567238" cy="3425825"/>
          </a:xfrm>
          <a:solidFill>
            <a:srgbClr val="FFFFFF"/>
          </a:solidFill>
          <a:ln/>
        </p:spPr>
      </p:sp>
      <p:sp>
        <p:nvSpPr>
          <p:cNvPr id="14340" name="Rectangle 3">
            <a:extLst>
              <a:ext uri="{FF2B5EF4-FFF2-40B4-BE49-F238E27FC236}">
                <a16:creationId xmlns:a16="http://schemas.microsoft.com/office/drawing/2014/main" id="{C816B7D5-B2B9-08E8-AE3F-53AB24B3B39D}"/>
              </a:ext>
            </a:extLst>
          </p:cNvPr>
          <p:cNvSpPr>
            <a:spLocks noGrp="1" noChangeArrowheads="1"/>
          </p:cNvSpPr>
          <p:nvPr>
            <p:ph type="body" idx="1"/>
          </p:nvPr>
        </p:nvSpPr>
        <p:spPr>
          <a:xfrm>
            <a:off x="914400" y="4341813"/>
            <a:ext cx="5029200" cy="4116387"/>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515B7B3C-D81F-634A-EED0-2AADD2A7F9D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FA09B160-2122-48B1-A246-9496A33501D8}" type="slidenum">
              <a:rPr lang="en-US" altLang="en-US" sz="1200">
                <a:latin typeface="Arial" panose="020B0604020202020204" pitchFamily="34" charset="0"/>
              </a:rPr>
              <a:pPr/>
              <a:t>7</a:t>
            </a:fld>
            <a:endParaRPr lang="en-US" altLang="en-US" sz="1200">
              <a:latin typeface="Arial" panose="020B0604020202020204" pitchFamily="34" charset="0"/>
            </a:endParaRPr>
          </a:p>
        </p:txBody>
      </p:sp>
      <p:sp>
        <p:nvSpPr>
          <p:cNvPr id="16387" name="Rectangle 2">
            <a:extLst>
              <a:ext uri="{FF2B5EF4-FFF2-40B4-BE49-F238E27FC236}">
                <a16:creationId xmlns:a16="http://schemas.microsoft.com/office/drawing/2014/main" id="{476DEC2D-5524-6014-DDC2-A99039F46A74}"/>
              </a:ext>
            </a:extLst>
          </p:cNvPr>
          <p:cNvSpPr>
            <a:spLocks noGrp="1" noRot="1" noChangeAspect="1" noChangeArrowheads="1" noTextEdit="1"/>
          </p:cNvSpPr>
          <p:nvPr>
            <p:ph type="sldImg"/>
          </p:nvPr>
        </p:nvSpPr>
        <p:spPr>
          <a:xfrm>
            <a:off x="1146175" y="687388"/>
            <a:ext cx="4567238" cy="3425825"/>
          </a:xfrm>
          <a:solidFill>
            <a:srgbClr val="FFFFFF"/>
          </a:solidFill>
          <a:ln/>
        </p:spPr>
      </p:sp>
      <p:sp>
        <p:nvSpPr>
          <p:cNvPr id="16388" name="Rectangle 3">
            <a:extLst>
              <a:ext uri="{FF2B5EF4-FFF2-40B4-BE49-F238E27FC236}">
                <a16:creationId xmlns:a16="http://schemas.microsoft.com/office/drawing/2014/main" id="{5CB257F0-57C4-8AF8-2FE8-944A997B2208}"/>
              </a:ext>
            </a:extLst>
          </p:cNvPr>
          <p:cNvSpPr>
            <a:spLocks noGrp="1" noChangeArrowheads="1"/>
          </p:cNvSpPr>
          <p:nvPr>
            <p:ph type="body" idx="1"/>
          </p:nvPr>
        </p:nvSpPr>
        <p:spPr>
          <a:xfrm>
            <a:off x="914400" y="4341813"/>
            <a:ext cx="5029200" cy="4116387"/>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D3A85166-4E9D-44F4-132A-A67AF5480678}"/>
              </a:ext>
            </a:extLst>
          </p:cNvPr>
          <p:cNvSpPr>
            <a:spLocks noChangeArrowheads="1"/>
          </p:cNvSpPr>
          <p:nvPr/>
        </p:nvSpPr>
        <p:spPr bwMode="auto">
          <a:xfrm>
            <a:off x="0" y="1219200"/>
            <a:ext cx="9144000" cy="76200"/>
          </a:xfrm>
          <a:prstGeom prst="rect">
            <a:avLst/>
          </a:prstGeom>
          <a:gradFill rotWithShape="0">
            <a:gsLst>
              <a:gs pos="0">
                <a:srgbClr val="0033CC"/>
              </a:gs>
              <a:gs pos="100000">
                <a:srgbClr val="0033CC">
                  <a:alpha val="0"/>
                </a:srgb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defRPr/>
            </a:pPr>
            <a:endParaRPr lang="en-US" altLang="en-US"/>
          </a:p>
        </p:txBody>
      </p:sp>
      <p:sp>
        <p:nvSpPr>
          <p:cNvPr id="3" name="Rectangle 8">
            <a:extLst>
              <a:ext uri="{FF2B5EF4-FFF2-40B4-BE49-F238E27FC236}">
                <a16:creationId xmlns:a16="http://schemas.microsoft.com/office/drawing/2014/main" id="{A64381A5-A058-38BF-93C8-C46F7A628251}"/>
              </a:ext>
            </a:extLst>
          </p:cNvPr>
          <p:cNvSpPr>
            <a:spLocks noChangeArrowheads="1"/>
          </p:cNvSpPr>
          <p:nvPr/>
        </p:nvSpPr>
        <p:spPr bwMode="auto">
          <a:xfrm>
            <a:off x="0" y="5943600"/>
            <a:ext cx="9144000" cy="76200"/>
          </a:xfrm>
          <a:prstGeom prst="rect">
            <a:avLst/>
          </a:prstGeom>
          <a:gradFill rotWithShape="0">
            <a:gsLst>
              <a:gs pos="0">
                <a:srgbClr val="0033CC">
                  <a:alpha val="0"/>
                </a:srgbClr>
              </a:gs>
              <a:gs pos="100000">
                <a:srgbClr val="0033C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defRPr/>
            </a:pPr>
            <a:endParaRPr lang="en-US" altLang="en-US"/>
          </a:p>
        </p:txBody>
      </p:sp>
      <p:sp>
        <p:nvSpPr>
          <p:cNvPr id="138245" name="Rectangle 5"/>
          <p:cNvSpPr>
            <a:spLocks noGrp="1" noChangeArrowheads="1"/>
          </p:cNvSpPr>
          <p:nvPr>
            <p:ph type="ctrTitle"/>
          </p:nvPr>
        </p:nvSpPr>
        <p:spPr>
          <a:xfrm>
            <a:off x="2971800" y="1676400"/>
            <a:ext cx="6019800" cy="2209800"/>
          </a:xfrm>
        </p:spPr>
        <p:txBody>
          <a:bodyPr/>
          <a:lstStyle>
            <a:lvl1pPr algn="r">
              <a:defRPr sz="3800">
                <a:solidFill>
                  <a:schemeClr val="tx2"/>
                </a:solidFill>
              </a:defRPr>
            </a:lvl1pPr>
          </a:lstStyle>
          <a:p>
            <a:r>
              <a:rPr lang="en-US"/>
              <a:t>Click to edit Master title style</a:t>
            </a:r>
          </a:p>
        </p:txBody>
      </p:sp>
      <p:sp>
        <p:nvSpPr>
          <p:cNvPr id="138246" name="Rectangle 6"/>
          <p:cNvSpPr>
            <a:spLocks noGrp="1" noChangeArrowheads="1"/>
          </p:cNvSpPr>
          <p:nvPr>
            <p:ph type="subTitle" idx="1"/>
          </p:nvPr>
        </p:nvSpPr>
        <p:spPr>
          <a:xfrm>
            <a:off x="2971800" y="4114800"/>
            <a:ext cx="6019800" cy="1524000"/>
          </a:xfrm>
        </p:spPr>
        <p:txBody>
          <a:bodyPr/>
          <a:lstStyle>
            <a:lvl1pPr marL="0" indent="0" algn="r">
              <a:buFont typeface="Wingdings" pitchFamily="1" charset="2"/>
              <a:buNone/>
              <a:defRPr sz="2600"/>
            </a:lvl1pPr>
          </a:lstStyle>
          <a:p>
            <a:r>
              <a:rPr lang="en-US"/>
              <a:t>Click to edit Master subtitle style</a:t>
            </a:r>
          </a:p>
        </p:txBody>
      </p:sp>
      <p:sp>
        <p:nvSpPr>
          <p:cNvPr id="4" name="Rectangle 2">
            <a:extLst>
              <a:ext uri="{FF2B5EF4-FFF2-40B4-BE49-F238E27FC236}">
                <a16:creationId xmlns:a16="http://schemas.microsoft.com/office/drawing/2014/main" id="{CD73D2C5-E2FF-D083-A9A6-A7983F46294A}"/>
              </a:ext>
            </a:extLst>
          </p:cNvPr>
          <p:cNvSpPr>
            <a:spLocks noGrp="1" noChangeArrowheads="1"/>
          </p:cNvSpPr>
          <p:nvPr>
            <p:ph type="dt" sz="half" idx="10"/>
          </p:nvPr>
        </p:nvSpPr>
        <p:spPr>
          <a:xfrm>
            <a:off x="457200" y="6096000"/>
            <a:ext cx="2133600" cy="457200"/>
          </a:xfrm>
        </p:spPr>
        <p:txBody>
          <a:bodyPr/>
          <a:lstStyle>
            <a:lvl1pPr>
              <a:defRPr/>
            </a:lvl1pPr>
          </a:lstStyle>
          <a:p>
            <a:pPr>
              <a:defRPr/>
            </a:pPr>
            <a:endParaRPr lang="en-US" altLang="en-US"/>
          </a:p>
        </p:txBody>
      </p:sp>
      <p:sp>
        <p:nvSpPr>
          <p:cNvPr id="5" name="Rectangle 3">
            <a:extLst>
              <a:ext uri="{FF2B5EF4-FFF2-40B4-BE49-F238E27FC236}">
                <a16:creationId xmlns:a16="http://schemas.microsoft.com/office/drawing/2014/main" id="{6A28B411-3111-989C-443A-F9C352903804}"/>
              </a:ext>
            </a:extLst>
          </p:cNvPr>
          <p:cNvSpPr>
            <a:spLocks noGrp="1" noChangeArrowheads="1"/>
          </p:cNvSpPr>
          <p:nvPr>
            <p:ph type="ftr" sz="quarter" idx="11"/>
          </p:nvPr>
        </p:nvSpPr>
        <p:spPr>
          <a:xfrm>
            <a:off x="3124200" y="6096000"/>
            <a:ext cx="2895600" cy="457200"/>
          </a:xfrm>
        </p:spPr>
        <p:txBody>
          <a:bodyPr/>
          <a:lstStyle>
            <a:lvl1pPr>
              <a:defRPr sz="1400">
                <a:latin typeface="Arial Black" panose="020B0A04020102020204" pitchFamily="34" charset="0"/>
              </a:defRPr>
            </a:lvl1pPr>
          </a:lstStyle>
          <a:p>
            <a:pPr>
              <a:defRPr/>
            </a:pPr>
            <a:endParaRPr lang="en-US" altLang="en-US"/>
          </a:p>
        </p:txBody>
      </p:sp>
      <p:sp>
        <p:nvSpPr>
          <p:cNvPr id="6" name="Rectangle 4">
            <a:extLst>
              <a:ext uri="{FF2B5EF4-FFF2-40B4-BE49-F238E27FC236}">
                <a16:creationId xmlns:a16="http://schemas.microsoft.com/office/drawing/2014/main" id="{11F872E3-0366-AA96-A6D9-F47CC5ACD7CF}"/>
              </a:ext>
            </a:extLst>
          </p:cNvPr>
          <p:cNvSpPr>
            <a:spLocks noGrp="1" noChangeArrowheads="1"/>
          </p:cNvSpPr>
          <p:nvPr>
            <p:ph type="sldNum" sz="quarter" idx="12"/>
          </p:nvPr>
        </p:nvSpPr>
        <p:spPr/>
        <p:txBody>
          <a:bodyPr/>
          <a:lstStyle>
            <a:lvl1pPr>
              <a:defRPr/>
            </a:lvl1pPr>
          </a:lstStyle>
          <a:p>
            <a:fld id="{BE2766FA-D79D-496D-9F2D-18E31D751CB8}" type="slidenum">
              <a:rPr lang="en-US" altLang="en-US"/>
              <a:pPr/>
              <a:t>‹#›</a:t>
            </a:fld>
            <a:endParaRPr lang="en-US" altLang="en-US"/>
          </a:p>
        </p:txBody>
      </p:sp>
    </p:spTree>
    <p:extLst>
      <p:ext uri="{BB962C8B-B14F-4D97-AF65-F5344CB8AC3E}">
        <p14:creationId xmlns:p14="http://schemas.microsoft.com/office/powerpoint/2010/main" val="2055383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278684BF-B89A-879F-23AD-19A9F1E6EFB0}"/>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3">
            <a:extLst>
              <a:ext uri="{FF2B5EF4-FFF2-40B4-BE49-F238E27FC236}">
                <a16:creationId xmlns:a16="http://schemas.microsoft.com/office/drawing/2014/main" id="{611A51D5-AB08-4F99-4459-BC7857FC1A85}"/>
              </a:ext>
            </a:extLst>
          </p:cNvPr>
          <p:cNvSpPr>
            <a:spLocks noGrp="1" noChangeArrowheads="1"/>
          </p:cNvSpPr>
          <p:nvPr>
            <p:ph type="sldNum" sz="quarter" idx="11"/>
          </p:nvPr>
        </p:nvSpPr>
        <p:spPr>
          <a:ln/>
        </p:spPr>
        <p:txBody>
          <a:bodyPr/>
          <a:lstStyle>
            <a:lvl1pPr>
              <a:defRPr/>
            </a:lvl1pPr>
          </a:lstStyle>
          <a:p>
            <a:fld id="{931CC9DE-B264-4559-8AC5-6F74E1938D41}" type="slidenum">
              <a:rPr lang="en-US" altLang="en-US"/>
              <a:pPr/>
              <a:t>‹#›</a:t>
            </a:fld>
            <a:endParaRPr lang="en-US" altLang="en-US"/>
          </a:p>
        </p:txBody>
      </p:sp>
      <p:sp>
        <p:nvSpPr>
          <p:cNvPr id="6" name="Rectangle 6">
            <a:extLst>
              <a:ext uri="{FF2B5EF4-FFF2-40B4-BE49-F238E27FC236}">
                <a16:creationId xmlns:a16="http://schemas.microsoft.com/office/drawing/2014/main" id="{D81C2045-29BB-5074-4029-571E86EA85A2}"/>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98943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0"/>
            <a:ext cx="205740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762000"/>
            <a:ext cx="601980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2E7CF8B-E0AA-4081-86CD-9AB9524910A1}"/>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3">
            <a:extLst>
              <a:ext uri="{FF2B5EF4-FFF2-40B4-BE49-F238E27FC236}">
                <a16:creationId xmlns:a16="http://schemas.microsoft.com/office/drawing/2014/main" id="{A5156E77-D890-AA0D-F30E-F9371098C7F4}"/>
              </a:ext>
            </a:extLst>
          </p:cNvPr>
          <p:cNvSpPr>
            <a:spLocks noGrp="1" noChangeArrowheads="1"/>
          </p:cNvSpPr>
          <p:nvPr>
            <p:ph type="sldNum" sz="quarter" idx="11"/>
          </p:nvPr>
        </p:nvSpPr>
        <p:spPr>
          <a:ln/>
        </p:spPr>
        <p:txBody>
          <a:bodyPr/>
          <a:lstStyle>
            <a:lvl1pPr>
              <a:defRPr/>
            </a:lvl1pPr>
          </a:lstStyle>
          <a:p>
            <a:fld id="{70B41057-99A7-4587-905E-02D13F127756}" type="slidenum">
              <a:rPr lang="en-US" altLang="en-US"/>
              <a:pPr/>
              <a:t>‹#›</a:t>
            </a:fld>
            <a:endParaRPr lang="en-US" altLang="en-US"/>
          </a:p>
        </p:txBody>
      </p:sp>
      <p:sp>
        <p:nvSpPr>
          <p:cNvPr id="6" name="Rectangle 6">
            <a:extLst>
              <a:ext uri="{FF2B5EF4-FFF2-40B4-BE49-F238E27FC236}">
                <a16:creationId xmlns:a16="http://schemas.microsoft.com/office/drawing/2014/main" id="{551A4FD5-3BA2-B63E-2A34-1D51F1CCA22C}"/>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6545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C06A4824-CBD5-04BB-CD3E-E4C03F33DE6E}"/>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3">
            <a:extLst>
              <a:ext uri="{FF2B5EF4-FFF2-40B4-BE49-F238E27FC236}">
                <a16:creationId xmlns:a16="http://schemas.microsoft.com/office/drawing/2014/main" id="{6E76FB5A-E71F-E0EE-B631-3BC7F99FABFF}"/>
              </a:ext>
            </a:extLst>
          </p:cNvPr>
          <p:cNvSpPr>
            <a:spLocks noGrp="1" noChangeArrowheads="1"/>
          </p:cNvSpPr>
          <p:nvPr>
            <p:ph type="sldNum" sz="quarter" idx="11"/>
          </p:nvPr>
        </p:nvSpPr>
        <p:spPr>
          <a:ln/>
        </p:spPr>
        <p:txBody>
          <a:bodyPr/>
          <a:lstStyle>
            <a:lvl1pPr>
              <a:defRPr/>
            </a:lvl1pPr>
          </a:lstStyle>
          <a:p>
            <a:fld id="{4748F066-8331-4B83-86D0-00C57D563708}" type="slidenum">
              <a:rPr lang="en-US" altLang="en-US"/>
              <a:pPr/>
              <a:t>‹#›</a:t>
            </a:fld>
            <a:endParaRPr lang="en-US" altLang="en-US"/>
          </a:p>
        </p:txBody>
      </p:sp>
      <p:sp>
        <p:nvSpPr>
          <p:cNvPr id="6" name="Rectangle 6">
            <a:extLst>
              <a:ext uri="{FF2B5EF4-FFF2-40B4-BE49-F238E27FC236}">
                <a16:creationId xmlns:a16="http://schemas.microsoft.com/office/drawing/2014/main" id="{C62D7689-A632-0E47-D001-D2583DE2CCFA}"/>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766092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25646157-C65C-2CF8-98C5-F5696CD7C828}"/>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3">
            <a:extLst>
              <a:ext uri="{FF2B5EF4-FFF2-40B4-BE49-F238E27FC236}">
                <a16:creationId xmlns:a16="http://schemas.microsoft.com/office/drawing/2014/main" id="{735D8D93-8B6F-EB8D-77BB-D89E912ADC74}"/>
              </a:ext>
            </a:extLst>
          </p:cNvPr>
          <p:cNvSpPr>
            <a:spLocks noGrp="1" noChangeArrowheads="1"/>
          </p:cNvSpPr>
          <p:nvPr>
            <p:ph type="sldNum" sz="quarter" idx="11"/>
          </p:nvPr>
        </p:nvSpPr>
        <p:spPr>
          <a:ln/>
        </p:spPr>
        <p:txBody>
          <a:bodyPr/>
          <a:lstStyle>
            <a:lvl1pPr>
              <a:defRPr/>
            </a:lvl1pPr>
          </a:lstStyle>
          <a:p>
            <a:fld id="{8FCBFF0B-B951-4283-A96E-1DA863D8BC06}" type="slidenum">
              <a:rPr lang="en-US" altLang="en-US"/>
              <a:pPr/>
              <a:t>‹#›</a:t>
            </a:fld>
            <a:endParaRPr lang="en-US" altLang="en-US"/>
          </a:p>
        </p:txBody>
      </p:sp>
      <p:sp>
        <p:nvSpPr>
          <p:cNvPr id="6" name="Rectangle 6">
            <a:extLst>
              <a:ext uri="{FF2B5EF4-FFF2-40B4-BE49-F238E27FC236}">
                <a16:creationId xmlns:a16="http://schemas.microsoft.com/office/drawing/2014/main" id="{7BE73D5C-333C-68D6-D01F-A4C1B730E9F0}"/>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02207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4478D32B-760D-30D6-7EF4-217EA1DB5365}"/>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3">
            <a:extLst>
              <a:ext uri="{FF2B5EF4-FFF2-40B4-BE49-F238E27FC236}">
                <a16:creationId xmlns:a16="http://schemas.microsoft.com/office/drawing/2014/main" id="{57C8165D-771C-C1DB-C257-0357D0415E6D}"/>
              </a:ext>
            </a:extLst>
          </p:cNvPr>
          <p:cNvSpPr>
            <a:spLocks noGrp="1" noChangeArrowheads="1"/>
          </p:cNvSpPr>
          <p:nvPr>
            <p:ph type="sldNum" sz="quarter" idx="11"/>
          </p:nvPr>
        </p:nvSpPr>
        <p:spPr>
          <a:ln/>
        </p:spPr>
        <p:txBody>
          <a:bodyPr/>
          <a:lstStyle>
            <a:lvl1pPr>
              <a:defRPr/>
            </a:lvl1pPr>
          </a:lstStyle>
          <a:p>
            <a:fld id="{3E41186D-CD83-498A-A1C9-49BE346C8C98}" type="slidenum">
              <a:rPr lang="en-US" altLang="en-US"/>
              <a:pPr/>
              <a:t>‹#›</a:t>
            </a:fld>
            <a:endParaRPr lang="en-US" altLang="en-US"/>
          </a:p>
        </p:txBody>
      </p:sp>
      <p:sp>
        <p:nvSpPr>
          <p:cNvPr id="7" name="Rectangle 6">
            <a:extLst>
              <a:ext uri="{FF2B5EF4-FFF2-40B4-BE49-F238E27FC236}">
                <a16:creationId xmlns:a16="http://schemas.microsoft.com/office/drawing/2014/main" id="{17FC4E2E-1C7A-6976-9B13-93B26723245C}"/>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874873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4A50B5E7-C72D-B017-72B8-215D531912E3}"/>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8" name="Rectangle 3">
            <a:extLst>
              <a:ext uri="{FF2B5EF4-FFF2-40B4-BE49-F238E27FC236}">
                <a16:creationId xmlns:a16="http://schemas.microsoft.com/office/drawing/2014/main" id="{978965B5-3914-8DFD-FF59-9B122DCDB955}"/>
              </a:ext>
            </a:extLst>
          </p:cNvPr>
          <p:cNvSpPr>
            <a:spLocks noGrp="1" noChangeArrowheads="1"/>
          </p:cNvSpPr>
          <p:nvPr>
            <p:ph type="sldNum" sz="quarter" idx="11"/>
          </p:nvPr>
        </p:nvSpPr>
        <p:spPr>
          <a:ln/>
        </p:spPr>
        <p:txBody>
          <a:bodyPr/>
          <a:lstStyle>
            <a:lvl1pPr>
              <a:defRPr/>
            </a:lvl1pPr>
          </a:lstStyle>
          <a:p>
            <a:fld id="{FE14E0FA-4479-4890-A461-7E3E8AA7D018}" type="slidenum">
              <a:rPr lang="en-US" altLang="en-US"/>
              <a:pPr/>
              <a:t>‹#›</a:t>
            </a:fld>
            <a:endParaRPr lang="en-US" altLang="en-US"/>
          </a:p>
        </p:txBody>
      </p:sp>
      <p:sp>
        <p:nvSpPr>
          <p:cNvPr id="9" name="Rectangle 6">
            <a:extLst>
              <a:ext uri="{FF2B5EF4-FFF2-40B4-BE49-F238E27FC236}">
                <a16:creationId xmlns:a16="http://schemas.microsoft.com/office/drawing/2014/main" id="{1A1EF51D-C28B-390B-56D1-D63B7F0C31CF}"/>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676374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56463BD7-2AE9-85E5-0258-75DA8B805192}"/>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4" name="Rectangle 3">
            <a:extLst>
              <a:ext uri="{FF2B5EF4-FFF2-40B4-BE49-F238E27FC236}">
                <a16:creationId xmlns:a16="http://schemas.microsoft.com/office/drawing/2014/main" id="{CC194A8B-2AF2-39E1-B24A-40BC30395485}"/>
              </a:ext>
            </a:extLst>
          </p:cNvPr>
          <p:cNvSpPr>
            <a:spLocks noGrp="1" noChangeArrowheads="1"/>
          </p:cNvSpPr>
          <p:nvPr>
            <p:ph type="sldNum" sz="quarter" idx="11"/>
          </p:nvPr>
        </p:nvSpPr>
        <p:spPr>
          <a:ln/>
        </p:spPr>
        <p:txBody>
          <a:bodyPr/>
          <a:lstStyle>
            <a:lvl1pPr>
              <a:defRPr/>
            </a:lvl1pPr>
          </a:lstStyle>
          <a:p>
            <a:fld id="{1E97DFCE-F4EA-4688-B68E-383EB1FE453B}" type="slidenum">
              <a:rPr lang="en-US" altLang="en-US"/>
              <a:pPr/>
              <a:t>‹#›</a:t>
            </a:fld>
            <a:endParaRPr lang="en-US" altLang="en-US"/>
          </a:p>
        </p:txBody>
      </p:sp>
      <p:sp>
        <p:nvSpPr>
          <p:cNvPr id="5" name="Rectangle 6">
            <a:extLst>
              <a:ext uri="{FF2B5EF4-FFF2-40B4-BE49-F238E27FC236}">
                <a16:creationId xmlns:a16="http://schemas.microsoft.com/office/drawing/2014/main" id="{B025399C-3505-5677-9E21-D686FF253EC3}"/>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107859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2622CA2-8DEF-9B6C-C924-54DABEEDCB28}"/>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3" name="Rectangle 3">
            <a:extLst>
              <a:ext uri="{FF2B5EF4-FFF2-40B4-BE49-F238E27FC236}">
                <a16:creationId xmlns:a16="http://schemas.microsoft.com/office/drawing/2014/main" id="{67FF922C-057A-5505-2EEB-47094C085B7F}"/>
              </a:ext>
            </a:extLst>
          </p:cNvPr>
          <p:cNvSpPr>
            <a:spLocks noGrp="1" noChangeArrowheads="1"/>
          </p:cNvSpPr>
          <p:nvPr>
            <p:ph type="sldNum" sz="quarter" idx="11"/>
          </p:nvPr>
        </p:nvSpPr>
        <p:spPr>
          <a:ln/>
        </p:spPr>
        <p:txBody>
          <a:bodyPr/>
          <a:lstStyle>
            <a:lvl1pPr>
              <a:defRPr/>
            </a:lvl1pPr>
          </a:lstStyle>
          <a:p>
            <a:fld id="{DC06DBA3-8DEE-4704-8E34-B1430D178DE1}" type="slidenum">
              <a:rPr lang="en-US" altLang="en-US"/>
              <a:pPr/>
              <a:t>‹#›</a:t>
            </a:fld>
            <a:endParaRPr lang="en-US" altLang="en-US"/>
          </a:p>
        </p:txBody>
      </p:sp>
      <p:sp>
        <p:nvSpPr>
          <p:cNvPr id="4" name="Rectangle 6">
            <a:extLst>
              <a:ext uri="{FF2B5EF4-FFF2-40B4-BE49-F238E27FC236}">
                <a16:creationId xmlns:a16="http://schemas.microsoft.com/office/drawing/2014/main" id="{F80AFE49-59D2-ADF7-D86F-3587E2916479}"/>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123339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EBBC0531-50C0-0C2A-2917-6486B0FD0985}"/>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3">
            <a:extLst>
              <a:ext uri="{FF2B5EF4-FFF2-40B4-BE49-F238E27FC236}">
                <a16:creationId xmlns:a16="http://schemas.microsoft.com/office/drawing/2014/main" id="{91BDB598-10D8-CCFA-AE3D-B1706334CD88}"/>
              </a:ext>
            </a:extLst>
          </p:cNvPr>
          <p:cNvSpPr>
            <a:spLocks noGrp="1" noChangeArrowheads="1"/>
          </p:cNvSpPr>
          <p:nvPr>
            <p:ph type="sldNum" sz="quarter" idx="11"/>
          </p:nvPr>
        </p:nvSpPr>
        <p:spPr>
          <a:ln/>
        </p:spPr>
        <p:txBody>
          <a:bodyPr/>
          <a:lstStyle>
            <a:lvl1pPr>
              <a:defRPr/>
            </a:lvl1pPr>
          </a:lstStyle>
          <a:p>
            <a:fld id="{71E35820-1977-40F2-BCA7-9019D7BAE896}" type="slidenum">
              <a:rPr lang="en-US" altLang="en-US"/>
              <a:pPr/>
              <a:t>‹#›</a:t>
            </a:fld>
            <a:endParaRPr lang="en-US" altLang="en-US"/>
          </a:p>
        </p:txBody>
      </p:sp>
      <p:sp>
        <p:nvSpPr>
          <p:cNvPr id="7" name="Rectangle 6">
            <a:extLst>
              <a:ext uri="{FF2B5EF4-FFF2-40B4-BE49-F238E27FC236}">
                <a16:creationId xmlns:a16="http://schemas.microsoft.com/office/drawing/2014/main" id="{5E37F248-4F0A-2397-58E5-A5361A520665}"/>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272162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334D9101-2810-1599-9C31-1FDDBF031034}"/>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3">
            <a:extLst>
              <a:ext uri="{FF2B5EF4-FFF2-40B4-BE49-F238E27FC236}">
                <a16:creationId xmlns:a16="http://schemas.microsoft.com/office/drawing/2014/main" id="{CDD4ED13-AAF1-836B-24BD-C019551FE68D}"/>
              </a:ext>
            </a:extLst>
          </p:cNvPr>
          <p:cNvSpPr>
            <a:spLocks noGrp="1" noChangeArrowheads="1"/>
          </p:cNvSpPr>
          <p:nvPr>
            <p:ph type="sldNum" sz="quarter" idx="11"/>
          </p:nvPr>
        </p:nvSpPr>
        <p:spPr>
          <a:ln/>
        </p:spPr>
        <p:txBody>
          <a:bodyPr/>
          <a:lstStyle>
            <a:lvl1pPr>
              <a:defRPr/>
            </a:lvl1pPr>
          </a:lstStyle>
          <a:p>
            <a:fld id="{A93DC107-FA69-4347-BCB4-AE026A54F016}" type="slidenum">
              <a:rPr lang="en-US" altLang="en-US"/>
              <a:pPr/>
              <a:t>‹#›</a:t>
            </a:fld>
            <a:endParaRPr lang="en-US" altLang="en-US"/>
          </a:p>
        </p:txBody>
      </p:sp>
      <p:sp>
        <p:nvSpPr>
          <p:cNvPr id="7" name="Rectangle 6">
            <a:extLst>
              <a:ext uri="{FF2B5EF4-FFF2-40B4-BE49-F238E27FC236}">
                <a16:creationId xmlns:a16="http://schemas.microsoft.com/office/drawing/2014/main" id="{9C8A5E88-0254-9D06-3514-404BA6BD0E9D}"/>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063731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37218" name="Rectangle 2">
            <a:extLst>
              <a:ext uri="{FF2B5EF4-FFF2-40B4-BE49-F238E27FC236}">
                <a16:creationId xmlns:a16="http://schemas.microsoft.com/office/drawing/2014/main" id="{33DA25C2-3BEC-4E32-9325-51EFCE798F39}"/>
              </a:ext>
            </a:extLst>
          </p:cNvPr>
          <p:cNvSpPr>
            <a:spLocks noGrp="1" noChangeArrowheads="1"/>
          </p:cNvSpPr>
          <p:nvPr>
            <p:ph type="ftr" sz="quarter" idx="3"/>
          </p:nvPr>
        </p:nvSpPr>
        <p:spPr bwMode="auto">
          <a:xfrm>
            <a:off x="3124200" y="62484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panose="020B0604020202020204" pitchFamily="34" charset="0"/>
              </a:defRPr>
            </a:lvl1pPr>
          </a:lstStyle>
          <a:p>
            <a:pPr>
              <a:defRPr/>
            </a:pPr>
            <a:endParaRPr lang="en-US" altLang="en-US"/>
          </a:p>
        </p:txBody>
      </p:sp>
      <p:sp>
        <p:nvSpPr>
          <p:cNvPr id="137219" name="Rectangle 3">
            <a:extLst>
              <a:ext uri="{FF2B5EF4-FFF2-40B4-BE49-F238E27FC236}">
                <a16:creationId xmlns:a16="http://schemas.microsoft.com/office/drawing/2014/main" id="{71D013E7-B3FD-461D-B574-50D27408D575}"/>
              </a:ext>
            </a:extLst>
          </p:cNvPr>
          <p:cNvSpPr>
            <a:spLocks noGrp="1" noChangeArrowheads="1"/>
          </p:cNvSpPr>
          <p:nvPr>
            <p:ph type="sldNum" sz="quarter" idx="4"/>
          </p:nvPr>
        </p:nvSpPr>
        <p:spPr bwMode="auto">
          <a:xfrm>
            <a:off x="6553200" y="60960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fld id="{2036685E-F758-4D6D-8D6C-7151D1BD2F64}" type="slidenum">
              <a:rPr lang="en-US" altLang="en-US"/>
              <a:pPr/>
              <a:t>‹#›</a:t>
            </a:fld>
            <a:endParaRPr lang="en-US" altLang="en-US"/>
          </a:p>
        </p:txBody>
      </p:sp>
      <p:sp>
        <p:nvSpPr>
          <p:cNvPr id="1028" name="Rectangle 4">
            <a:extLst>
              <a:ext uri="{FF2B5EF4-FFF2-40B4-BE49-F238E27FC236}">
                <a16:creationId xmlns:a16="http://schemas.microsoft.com/office/drawing/2014/main" id="{410EC58A-0552-D535-CA0F-B4B9A4AF3C4A}"/>
              </a:ext>
            </a:extLst>
          </p:cNvPr>
          <p:cNvSpPr>
            <a:spLocks noGrp="1" noChangeArrowheads="1"/>
          </p:cNvSpPr>
          <p:nvPr>
            <p:ph type="title"/>
          </p:nvPr>
        </p:nvSpPr>
        <p:spPr bwMode="auto">
          <a:xfrm>
            <a:off x="457200" y="7620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9" name="Rectangle 5">
            <a:extLst>
              <a:ext uri="{FF2B5EF4-FFF2-40B4-BE49-F238E27FC236}">
                <a16:creationId xmlns:a16="http://schemas.microsoft.com/office/drawing/2014/main" id="{946C4CD2-CF7C-7813-6951-0B20AE3A311A}"/>
              </a:ext>
            </a:extLst>
          </p:cNvPr>
          <p:cNvSpPr>
            <a:spLocks noGrp="1" noChangeArrowheads="1"/>
          </p:cNvSpPr>
          <p:nvPr>
            <p:ph type="body" idx="1"/>
          </p:nvPr>
        </p:nvSpPr>
        <p:spPr bwMode="auto">
          <a:xfrm>
            <a:off x="457200" y="1905000"/>
            <a:ext cx="8229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7222" name="Rectangle 6">
            <a:extLst>
              <a:ext uri="{FF2B5EF4-FFF2-40B4-BE49-F238E27FC236}">
                <a16:creationId xmlns:a16="http://schemas.microsoft.com/office/drawing/2014/main" id="{70B294AE-5A91-43D2-8E54-A2A4A5662E32}"/>
              </a:ext>
            </a:extLst>
          </p:cNvPr>
          <p:cNvSpPr>
            <a:spLocks noGrp="1" noChangeArrowheads="1"/>
          </p:cNvSpPr>
          <p:nvPr>
            <p:ph type="dt" sz="half" idx="2"/>
          </p:nvPr>
        </p:nvSpPr>
        <p:spPr bwMode="auto">
          <a:xfrm>
            <a:off x="457200" y="60960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en-US" altLang="en-US"/>
          </a:p>
        </p:txBody>
      </p:sp>
      <p:sp>
        <p:nvSpPr>
          <p:cNvPr id="1031" name="Rectangle 7">
            <a:extLst>
              <a:ext uri="{FF2B5EF4-FFF2-40B4-BE49-F238E27FC236}">
                <a16:creationId xmlns:a16="http://schemas.microsoft.com/office/drawing/2014/main" id="{263F1D15-2A0A-45FE-84C6-1D1645AF9E0F}"/>
              </a:ext>
            </a:extLst>
          </p:cNvPr>
          <p:cNvSpPr>
            <a:spLocks noChangeArrowheads="1"/>
          </p:cNvSpPr>
          <p:nvPr/>
        </p:nvSpPr>
        <p:spPr bwMode="auto">
          <a:xfrm>
            <a:off x="381000" y="685800"/>
            <a:ext cx="4876800" cy="76200"/>
          </a:xfrm>
          <a:prstGeom prst="rect">
            <a:avLst/>
          </a:prstGeom>
          <a:gradFill rotWithShape="0">
            <a:gsLst>
              <a:gs pos="0">
                <a:srgbClr val="0033CC"/>
              </a:gs>
              <a:gs pos="100000">
                <a:srgbClr val="0033CC">
                  <a:alpha val="0"/>
                </a:srgb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defRPr/>
            </a:pPr>
            <a:endParaRPr lang="en-US" altLang="en-US"/>
          </a:p>
        </p:txBody>
      </p:sp>
      <p:sp>
        <p:nvSpPr>
          <p:cNvPr id="1032" name="Rectangle 9">
            <a:extLst>
              <a:ext uri="{FF2B5EF4-FFF2-40B4-BE49-F238E27FC236}">
                <a16:creationId xmlns:a16="http://schemas.microsoft.com/office/drawing/2014/main" id="{6F125096-AF95-44F2-860A-3B38BA3D7B75}"/>
              </a:ext>
            </a:extLst>
          </p:cNvPr>
          <p:cNvSpPr>
            <a:spLocks noChangeArrowheads="1"/>
          </p:cNvSpPr>
          <p:nvPr/>
        </p:nvSpPr>
        <p:spPr bwMode="auto">
          <a:xfrm rot="5400000">
            <a:off x="-2019300" y="3162300"/>
            <a:ext cx="4876800" cy="76200"/>
          </a:xfrm>
          <a:prstGeom prst="rect">
            <a:avLst/>
          </a:prstGeom>
          <a:gradFill rotWithShape="0">
            <a:gsLst>
              <a:gs pos="0">
                <a:srgbClr val="0033CC"/>
              </a:gs>
              <a:gs pos="100000">
                <a:srgbClr val="0033CC">
                  <a:alpha val="0"/>
                </a:srgb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defRPr/>
            </a:pPr>
            <a:endParaRPr lang="en-US" altLang="en-US"/>
          </a:p>
        </p:txBody>
      </p:sp>
      <p:sp>
        <p:nvSpPr>
          <p:cNvPr id="1033" name="Rectangle 10">
            <a:extLst>
              <a:ext uri="{FF2B5EF4-FFF2-40B4-BE49-F238E27FC236}">
                <a16:creationId xmlns:a16="http://schemas.microsoft.com/office/drawing/2014/main" id="{1CBB533F-11DB-4D92-8097-7600C782FD59}"/>
              </a:ext>
            </a:extLst>
          </p:cNvPr>
          <p:cNvSpPr>
            <a:spLocks noChangeArrowheads="1"/>
          </p:cNvSpPr>
          <p:nvPr/>
        </p:nvSpPr>
        <p:spPr bwMode="auto">
          <a:xfrm>
            <a:off x="3886200" y="6553200"/>
            <a:ext cx="4876800" cy="76200"/>
          </a:xfrm>
          <a:prstGeom prst="rect">
            <a:avLst/>
          </a:prstGeom>
          <a:gradFill rotWithShape="0">
            <a:gsLst>
              <a:gs pos="0">
                <a:srgbClr val="0033CC">
                  <a:alpha val="0"/>
                </a:srgbClr>
              </a:gs>
              <a:gs pos="100000">
                <a:srgbClr val="0033CC"/>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defRPr/>
            </a:pPr>
            <a:endParaRPr lang="en-US" altLang="en-US"/>
          </a:p>
        </p:txBody>
      </p:sp>
      <p:sp>
        <p:nvSpPr>
          <p:cNvPr id="1034" name="Rectangle 11">
            <a:extLst>
              <a:ext uri="{FF2B5EF4-FFF2-40B4-BE49-F238E27FC236}">
                <a16:creationId xmlns:a16="http://schemas.microsoft.com/office/drawing/2014/main" id="{E08A9569-D64A-41F0-B524-8277B59019D2}"/>
              </a:ext>
            </a:extLst>
          </p:cNvPr>
          <p:cNvSpPr>
            <a:spLocks noChangeArrowheads="1"/>
          </p:cNvSpPr>
          <p:nvPr/>
        </p:nvSpPr>
        <p:spPr bwMode="auto">
          <a:xfrm rot="5400000">
            <a:off x="6400800" y="4191000"/>
            <a:ext cx="4648200" cy="76200"/>
          </a:xfrm>
          <a:prstGeom prst="rect">
            <a:avLst/>
          </a:prstGeom>
          <a:gradFill rotWithShape="0">
            <a:gsLst>
              <a:gs pos="0">
                <a:srgbClr val="0033CC">
                  <a:alpha val="0"/>
                </a:srgbClr>
              </a:gs>
              <a:gs pos="100000">
                <a:srgbClr val="0033CC"/>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4068"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hf hdr="0" ftr="0" dt="0"/>
  <p:txStyles>
    <p:title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Verdana" pitchFamily="34" charset="0"/>
        </a:defRPr>
      </a:lvl2pPr>
      <a:lvl3pPr algn="l" rtl="0" eaLnBrk="0" fontAlgn="base" hangingPunct="0">
        <a:spcBef>
          <a:spcPct val="0"/>
        </a:spcBef>
        <a:spcAft>
          <a:spcPct val="0"/>
        </a:spcAft>
        <a:defRPr sz="3200" b="1">
          <a:solidFill>
            <a:schemeClr val="tx1"/>
          </a:solidFill>
          <a:latin typeface="Verdana" pitchFamily="34" charset="0"/>
        </a:defRPr>
      </a:lvl3pPr>
      <a:lvl4pPr algn="l" rtl="0" eaLnBrk="0" fontAlgn="base" hangingPunct="0">
        <a:spcBef>
          <a:spcPct val="0"/>
        </a:spcBef>
        <a:spcAft>
          <a:spcPct val="0"/>
        </a:spcAft>
        <a:defRPr sz="3200" b="1">
          <a:solidFill>
            <a:schemeClr val="tx1"/>
          </a:solidFill>
          <a:latin typeface="Verdana" pitchFamily="34" charset="0"/>
        </a:defRPr>
      </a:lvl4pPr>
      <a:lvl5pPr algn="l" rtl="0" eaLnBrk="0" fontAlgn="base" hangingPunct="0">
        <a:spcBef>
          <a:spcPct val="0"/>
        </a:spcBef>
        <a:spcAft>
          <a:spcPct val="0"/>
        </a:spcAft>
        <a:defRPr sz="3200" b="1">
          <a:solidFill>
            <a:schemeClr val="tx1"/>
          </a:solidFill>
          <a:latin typeface="Verdana" pitchFamily="34" charset="0"/>
        </a:defRPr>
      </a:lvl5pPr>
      <a:lvl6pPr marL="457200" algn="l" rtl="0" fontAlgn="base">
        <a:spcBef>
          <a:spcPct val="0"/>
        </a:spcBef>
        <a:spcAft>
          <a:spcPct val="0"/>
        </a:spcAft>
        <a:defRPr sz="3200" b="1">
          <a:solidFill>
            <a:schemeClr val="tx1"/>
          </a:solidFill>
          <a:latin typeface="Verdana" pitchFamily="34" charset="0"/>
        </a:defRPr>
      </a:lvl6pPr>
      <a:lvl7pPr marL="914400" algn="l" rtl="0" fontAlgn="base">
        <a:spcBef>
          <a:spcPct val="0"/>
        </a:spcBef>
        <a:spcAft>
          <a:spcPct val="0"/>
        </a:spcAft>
        <a:defRPr sz="3200" b="1">
          <a:solidFill>
            <a:schemeClr val="tx1"/>
          </a:solidFill>
          <a:latin typeface="Verdana" pitchFamily="34" charset="0"/>
        </a:defRPr>
      </a:lvl7pPr>
      <a:lvl8pPr marL="1371600" algn="l" rtl="0" fontAlgn="base">
        <a:spcBef>
          <a:spcPct val="0"/>
        </a:spcBef>
        <a:spcAft>
          <a:spcPct val="0"/>
        </a:spcAft>
        <a:defRPr sz="3200" b="1">
          <a:solidFill>
            <a:schemeClr val="tx1"/>
          </a:solidFill>
          <a:latin typeface="Verdana" pitchFamily="34" charset="0"/>
        </a:defRPr>
      </a:lvl8pPr>
      <a:lvl9pPr marL="1828800" algn="l" rtl="0" fontAlgn="base">
        <a:spcBef>
          <a:spcPct val="0"/>
        </a:spcBef>
        <a:spcAft>
          <a:spcPct val="0"/>
        </a:spcAft>
        <a:defRPr sz="3200" b="1">
          <a:solidFill>
            <a:schemeClr val="tx1"/>
          </a:solidFill>
          <a:latin typeface="Verdana" pitchFamily="34" charset="0"/>
        </a:defRPr>
      </a:lvl9pPr>
    </p:titleStyle>
    <p:bodyStyle>
      <a:lvl1pPr marL="342900" indent="-342900" algn="l" rtl="0" eaLnBrk="0" fontAlgn="base" hangingPunct="0">
        <a:spcBef>
          <a:spcPct val="20000"/>
        </a:spcBef>
        <a:spcAft>
          <a:spcPct val="0"/>
        </a:spcAft>
        <a:buClr>
          <a:srgbClr val="0033CC"/>
        </a:buClr>
        <a:buSzPct val="75000"/>
        <a:buFont typeface="Wingdings" panose="05000000000000000000" pitchFamily="2" charset="2"/>
        <a:buChar char="l"/>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8FBAC8"/>
        </a:buClr>
        <a:buSzPct val="70000"/>
        <a:buFont typeface="Monotype Sorts" charset="2"/>
        <a:buChar char="u"/>
        <a:defRPr sz="2400">
          <a:solidFill>
            <a:schemeClr val="tx1"/>
          </a:solidFill>
          <a:latin typeface="+mn-lt"/>
        </a:defRPr>
      </a:lvl2pPr>
      <a:lvl3pPr marL="1143000" indent="-228600" algn="l" rtl="0" eaLnBrk="0" fontAlgn="base" hangingPunct="0">
        <a:spcBef>
          <a:spcPct val="20000"/>
        </a:spcBef>
        <a:spcAft>
          <a:spcPct val="0"/>
        </a:spcAft>
        <a:buClr>
          <a:srgbClr val="0033CC"/>
        </a:buClr>
        <a:buSzPct val="75000"/>
        <a:buFont typeface="Wingdings" panose="05000000000000000000"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rgbClr val="8FBAC8"/>
        </a:buClr>
        <a:buSzPct val="70000"/>
        <a:buFont typeface="Wingdings" panose="05000000000000000000" pitchFamily="2" charset="2"/>
        <a:buChar char="u"/>
        <a:defRPr sz="2000">
          <a:solidFill>
            <a:schemeClr val="tx1"/>
          </a:solidFill>
          <a:latin typeface="+mn-lt"/>
        </a:defRPr>
      </a:lvl4pPr>
      <a:lvl5pPr marL="2057400" indent="-228600" algn="l" rtl="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mn-lt"/>
        </a:defRPr>
      </a:lvl5pPr>
      <a:lvl6pPr marL="2514600" indent="-228600" algn="l" rtl="0" fontAlgn="base">
        <a:spcBef>
          <a:spcPct val="20000"/>
        </a:spcBef>
        <a:spcAft>
          <a:spcPct val="0"/>
        </a:spcAft>
        <a:buClr>
          <a:srgbClr val="0033CC"/>
        </a:buClr>
        <a:buSzPct val="75000"/>
        <a:buFont typeface="Wingdings" pitchFamily="1" charset="2"/>
        <a:buChar char="l"/>
        <a:defRPr sz="2000">
          <a:solidFill>
            <a:schemeClr val="tx1"/>
          </a:solidFill>
          <a:latin typeface="+mn-lt"/>
        </a:defRPr>
      </a:lvl6pPr>
      <a:lvl7pPr marL="2971800" indent="-228600" algn="l" rtl="0" fontAlgn="base">
        <a:spcBef>
          <a:spcPct val="20000"/>
        </a:spcBef>
        <a:spcAft>
          <a:spcPct val="0"/>
        </a:spcAft>
        <a:buClr>
          <a:srgbClr val="0033CC"/>
        </a:buClr>
        <a:buSzPct val="75000"/>
        <a:buFont typeface="Wingdings" pitchFamily="1" charset="2"/>
        <a:buChar char="l"/>
        <a:defRPr sz="2000">
          <a:solidFill>
            <a:schemeClr val="tx1"/>
          </a:solidFill>
          <a:latin typeface="+mn-lt"/>
        </a:defRPr>
      </a:lvl7pPr>
      <a:lvl8pPr marL="3429000" indent="-228600" algn="l" rtl="0" fontAlgn="base">
        <a:spcBef>
          <a:spcPct val="20000"/>
        </a:spcBef>
        <a:spcAft>
          <a:spcPct val="0"/>
        </a:spcAft>
        <a:buClr>
          <a:srgbClr val="0033CC"/>
        </a:buClr>
        <a:buSzPct val="75000"/>
        <a:buFont typeface="Wingdings" pitchFamily="1" charset="2"/>
        <a:buChar char="l"/>
        <a:defRPr sz="2000">
          <a:solidFill>
            <a:schemeClr val="tx1"/>
          </a:solidFill>
          <a:latin typeface="+mn-lt"/>
        </a:defRPr>
      </a:lvl8pPr>
      <a:lvl9pPr marL="3886200" indent="-228600" algn="l" rtl="0" fontAlgn="base">
        <a:spcBef>
          <a:spcPct val="20000"/>
        </a:spcBef>
        <a:spcAft>
          <a:spcPct val="0"/>
        </a:spcAft>
        <a:buClr>
          <a:srgbClr val="0033CC"/>
        </a:buClr>
        <a:buSzPct val="75000"/>
        <a:buFont typeface="Wingdings" pitchFamily="1"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https://www.smu.edu/StudentAffairs/OfficeoftheDeanofStudents/StudentConduct/HonorCouncil"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linweili@smu.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s2.smu.edu/~lghuang/CS7318/index.html" TargetMode="External"/><Relationship Id="rId4" Type="http://schemas.openxmlformats.org/officeDocument/2006/relationships/hyperlink" Target="mailto:dehelp@lyle.smu.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6046F85-A90D-F666-619D-BD963EF02B91}"/>
              </a:ext>
            </a:extLst>
          </p:cNvPr>
          <p:cNvSpPr>
            <a:spLocks noGrp="1" noChangeArrowheads="1"/>
          </p:cNvSpPr>
          <p:nvPr>
            <p:ph type="ctrTitle"/>
          </p:nvPr>
        </p:nvSpPr>
        <p:spPr>
          <a:xfrm>
            <a:off x="1676400" y="990600"/>
            <a:ext cx="6019800" cy="1752600"/>
          </a:xfrm>
        </p:spPr>
        <p:txBody>
          <a:bodyPr/>
          <a:lstStyle/>
          <a:p>
            <a:pPr algn="ctr" eaLnBrk="1" hangingPunct="1"/>
            <a:r>
              <a:rPr lang="en-US" altLang="en-US" sz="4200"/>
              <a:t>Course Overview</a:t>
            </a:r>
          </a:p>
        </p:txBody>
      </p:sp>
      <p:sp>
        <p:nvSpPr>
          <p:cNvPr id="4099" name="Rectangle 3">
            <a:extLst>
              <a:ext uri="{FF2B5EF4-FFF2-40B4-BE49-F238E27FC236}">
                <a16:creationId xmlns:a16="http://schemas.microsoft.com/office/drawing/2014/main" id="{95512BAF-727F-D6C7-784C-3E7C4F0CC428}"/>
              </a:ext>
            </a:extLst>
          </p:cNvPr>
          <p:cNvSpPr>
            <a:spLocks noGrp="1" noChangeArrowheads="1"/>
          </p:cNvSpPr>
          <p:nvPr>
            <p:ph type="subTitle" idx="1"/>
          </p:nvPr>
        </p:nvSpPr>
        <p:spPr>
          <a:xfrm>
            <a:off x="914400" y="2719388"/>
            <a:ext cx="7543800" cy="1524000"/>
          </a:xfrm>
        </p:spPr>
        <p:txBody>
          <a:bodyPr/>
          <a:lstStyle/>
          <a:p>
            <a:pPr algn="ctr" eaLnBrk="1" hangingPunct="1">
              <a:buFont typeface="Wingdings" panose="05000000000000000000" pitchFamily="2" charset="2"/>
              <a:buNone/>
            </a:pPr>
            <a:r>
              <a:rPr lang="en-US" altLang="en-US"/>
              <a:t>CS5/7318 Object-Oriented Analysis and Design</a:t>
            </a:r>
          </a:p>
          <a:p>
            <a:pPr algn="ctr" eaLnBrk="1" hangingPunct="1">
              <a:buFont typeface="Wingdings" panose="05000000000000000000" pitchFamily="2" charset="2"/>
              <a:buNone/>
            </a:pPr>
            <a:endParaRPr lang="en-US" altLang="en-US"/>
          </a:p>
          <a:p>
            <a:pPr algn="ctr" eaLnBrk="1" hangingPunct="1">
              <a:buFont typeface="Wingdings" panose="05000000000000000000" pitchFamily="2" charset="2"/>
              <a:buNone/>
            </a:pPr>
            <a:endParaRPr lang="en-US" altLang="en-US"/>
          </a:p>
          <a:p>
            <a:pPr algn="ctr" eaLnBrk="1" hangingPunct="1">
              <a:buFont typeface="Wingdings" panose="05000000000000000000" pitchFamily="2" charset="2"/>
              <a:buNone/>
            </a:pPr>
            <a:endParaRPr lang="en-US" altLang="en-US"/>
          </a:p>
          <a:p>
            <a:pPr algn="ctr" eaLnBrk="1" hangingPunct="1">
              <a:buFont typeface="Wingdings" panose="05000000000000000000" pitchFamily="2" charset="2"/>
              <a:buNone/>
            </a:pPr>
            <a:r>
              <a:rPr lang="en-US" altLang="en-US" sz="2000"/>
              <a:t>Dr. LiGuo Huang</a:t>
            </a:r>
          </a:p>
          <a:p>
            <a:pPr algn="ctr" eaLnBrk="1" hangingPunct="1">
              <a:buFont typeface="Wingdings" panose="05000000000000000000" pitchFamily="2" charset="2"/>
              <a:buNone/>
            </a:pPr>
            <a:r>
              <a:rPr lang="en-US" altLang="zh-CN" sz="2000">
                <a:latin typeface="Helvetica" panose="020B0604020202020204" pitchFamily="34" charset="0"/>
                <a:ea typeface="宋体" panose="02010600030101010101" pitchFamily="2" charset="-122"/>
              </a:rPr>
              <a:t>Dept. of Computer Science</a:t>
            </a:r>
          </a:p>
          <a:p>
            <a:pPr algn="ctr" eaLnBrk="1" hangingPunct="1">
              <a:buFont typeface="Wingdings" panose="05000000000000000000" pitchFamily="2" charset="2"/>
              <a:buNone/>
            </a:pPr>
            <a:r>
              <a:rPr lang="en-US" altLang="zh-CN" sz="2000">
                <a:latin typeface="Helvetica" panose="020B0604020202020204" pitchFamily="34" charset="0"/>
                <a:ea typeface="宋体" panose="02010600030101010101" pitchFamily="2" charset="-122"/>
              </a:rPr>
              <a:t>Southern Methodist University</a:t>
            </a:r>
          </a:p>
          <a:p>
            <a:pPr algn="ctr" eaLnBrk="1" hangingPunct="1">
              <a:buFont typeface="Wingdings" panose="05000000000000000000" pitchFamily="2" charset="2"/>
              <a:buNone/>
            </a:pPr>
            <a:endParaRPr lang="en-US" altLang="zh-CN" sz="2000">
              <a:latin typeface="Helvetica" panose="020B0604020202020204" pitchFamily="34" charset="0"/>
              <a:ea typeface="宋体" panose="02010600030101010101" pitchFamily="2" charset="-122"/>
            </a:endParaRPr>
          </a:p>
          <a:p>
            <a:pPr algn="ct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a:p>
            <a:pPr algn="ctr" eaLnBrk="1" hangingPunct="1">
              <a:buFont typeface="Wingdings" panose="05000000000000000000" pitchFamily="2" charset="2"/>
              <a:buNone/>
            </a:pPr>
            <a:r>
              <a:rPr lang="en-US" altLang="en-US"/>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4359E3B7-E5D7-62B9-2079-1FB0A2D4704F}"/>
              </a:ext>
            </a:extLst>
          </p:cNvPr>
          <p:cNvSpPr>
            <a:spLocks noGrp="1" noChangeArrowheads="1"/>
          </p:cNvSpPr>
          <p:nvPr>
            <p:ph type="title"/>
          </p:nvPr>
        </p:nvSpPr>
        <p:spPr/>
        <p:txBody>
          <a:bodyPr/>
          <a:lstStyle/>
          <a:p>
            <a:pPr eaLnBrk="1" hangingPunct="1"/>
            <a:r>
              <a:rPr lang="en-US" altLang="en-US"/>
              <a:t>Class Participation</a:t>
            </a:r>
          </a:p>
        </p:txBody>
      </p:sp>
      <p:sp>
        <p:nvSpPr>
          <p:cNvPr id="19459" name="Rectangle 3">
            <a:extLst>
              <a:ext uri="{FF2B5EF4-FFF2-40B4-BE49-F238E27FC236}">
                <a16:creationId xmlns:a16="http://schemas.microsoft.com/office/drawing/2014/main" id="{7FC8B5BA-7C7E-BF74-1012-42FAE1168C0E}"/>
              </a:ext>
            </a:extLst>
          </p:cNvPr>
          <p:cNvSpPr>
            <a:spLocks noGrp="1" noChangeArrowheads="1"/>
          </p:cNvSpPr>
          <p:nvPr>
            <p:ph type="body" idx="1"/>
          </p:nvPr>
        </p:nvSpPr>
        <p:spPr>
          <a:xfrm>
            <a:off x="609600" y="1752600"/>
            <a:ext cx="8077200" cy="4419600"/>
          </a:xfrm>
        </p:spPr>
        <p:txBody>
          <a:bodyPr/>
          <a:lstStyle/>
          <a:p>
            <a:pPr eaLnBrk="1" hangingPunct="1">
              <a:lnSpc>
                <a:spcPct val="80000"/>
              </a:lnSpc>
            </a:pPr>
            <a:r>
              <a:rPr lang="en-US" altLang="en-US" sz="2800"/>
              <a:t>On-campus students are required to attend every lecture.</a:t>
            </a:r>
          </a:p>
          <a:p>
            <a:pPr lvl="1" eaLnBrk="1" hangingPunct="1">
              <a:lnSpc>
                <a:spcPct val="80000"/>
              </a:lnSpc>
            </a:pPr>
            <a:r>
              <a:rPr lang="en-US" altLang="en-US" sz="2800"/>
              <a:t>Missing classes may impact your final grade.</a:t>
            </a:r>
          </a:p>
          <a:p>
            <a:pPr eaLnBrk="1" hangingPunct="1">
              <a:lnSpc>
                <a:spcPct val="80000"/>
              </a:lnSpc>
            </a:pPr>
            <a:r>
              <a:rPr lang="en-US" altLang="en-US" sz="2800"/>
              <a:t>Off-campus students are highly encouraged to take on-campus exams and welcomed to join on-campus classes.</a:t>
            </a:r>
          </a:p>
          <a:p>
            <a:pPr eaLnBrk="1" hangingPunct="1">
              <a:lnSpc>
                <a:spcPct val="80000"/>
              </a:lnSpc>
            </a:pPr>
            <a:endParaRPr lang="en-US" altLang="en-US" sz="280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A9CDE5F-D3ED-DE4D-0E4B-2F46CD8B6B72}"/>
              </a:ext>
            </a:extLst>
          </p:cNvPr>
          <p:cNvSpPr>
            <a:spLocks noGrp="1" noChangeArrowheads="1"/>
          </p:cNvSpPr>
          <p:nvPr>
            <p:ph type="title"/>
          </p:nvPr>
        </p:nvSpPr>
        <p:spPr>
          <a:xfrm>
            <a:off x="457200" y="663575"/>
            <a:ext cx="8229600" cy="914400"/>
          </a:xfrm>
        </p:spPr>
        <p:txBody>
          <a:bodyPr/>
          <a:lstStyle/>
          <a:p>
            <a:r>
              <a:rPr lang="en-US" altLang="en-US"/>
              <a:t>Academic Integrity</a:t>
            </a:r>
          </a:p>
        </p:txBody>
      </p:sp>
      <p:sp>
        <p:nvSpPr>
          <p:cNvPr id="20483" name="Slide Number Placeholder 2">
            <a:extLst>
              <a:ext uri="{FF2B5EF4-FFF2-40B4-BE49-F238E27FC236}">
                <a16:creationId xmlns:a16="http://schemas.microsoft.com/office/drawing/2014/main" id="{870F8F95-3A49-C550-58A5-33D6668EC38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1pPr>
            <a:lvl2pPr marL="742950" indent="-285750">
              <a:spcBef>
                <a:spcPct val="20000"/>
              </a:spcBef>
              <a:buClr>
                <a:srgbClr val="8FBAC8"/>
              </a:buClr>
              <a:buSzPct val="70000"/>
              <a:buFont typeface="Monotype Sorts" charset="2"/>
              <a:buChar char="u"/>
              <a:defRPr sz="2400">
                <a:solidFill>
                  <a:schemeClr val="tx1"/>
                </a:solidFill>
                <a:latin typeface="Tahoma" panose="020B0604030504040204" pitchFamily="34" charset="0"/>
              </a:defRPr>
            </a:lvl2pPr>
            <a:lvl3pPr marL="1143000" indent="-2286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rgbClr val="8FBAC8"/>
              </a:buClr>
              <a:buSzPct val="7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0000"/>
              </a:spcBef>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9pPr>
          </a:lstStyle>
          <a:p>
            <a:pPr>
              <a:spcBef>
                <a:spcPct val="0"/>
              </a:spcBef>
              <a:buClrTx/>
              <a:buSzTx/>
              <a:buFontTx/>
              <a:buNone/>
            </a:pPr>
            <a:fld id="{51B8313B-326E-4294-8634-74F6CF7C2E9E}" type="slidenum">
              <a:rPr lang="en-US" altLang="en-US" sz="1200">
                <a:latin typeface="Arial Black" panose="020B0A04020102020204" pitchFamily="34" charset="0"/>
              </a:rPr>
              <a:pPr>
                <a:spcBef>
                  <a:spcPct val="0"/>
                </a:spcBef>
                <a:buClrTx/>
                <a:buSzTx/>
                <a:buFontTx/>
                <a:buNone/>
              </a:pPr>
              <a:t>11</a:t>
            </a:fld>
            <a:endParaRPr lang="en-US" altLang="en-US" sz="1200">
              <a:latin typeface="Arial Black" panose="020B0A04020102020204" pitchFamily="34" charset="0"/>
            </a:endParaRPr>
          </a:p>
        </p:txBody>
      </p:sp>
      <p:sp>
        <p:nvSpPr>
          <p:cNvPr id="20484" name="Rectangle 3">
            <a:extLst>
              <a:ext uri="{FF2B5EF4-FFF2-40B4-BE49-F238E27FC236}">
                <a16:creationId xmlns:a16="http://schemas.microsoft.com/office/drawing/2014/main" id="{1E4266B5-27AF-384E-4E17-7C7782AC9694}"/>
              </a:ext>
            </a:extLst>
          </p:cNvPr>
          <p:cNvSpPr txBox="1">
            <a:spLocks noChangeArrowheads="1"/>
          </p:cNvSpPr>
          <p:nvPr/>
        </p:nvSpPr>
        <p:spPr bwMode="auto">
          <a:xfrm>
            <a:off x="457200" y="1385888"/>
            <a:ext cx="822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1pPr>
            <a:lvl2pPr marL="742950" indent="-285750">
              <a:spcBef>
                <a:spcPct val="20000"/>
              </a:spcBef>
              <a:buClr>
                <a:srgbClr val="8FBAC8"/>
              </a:buClr>
              <a:buSzPct val="70000"/>
              <a:buFont typeface="Monotype Sorts" charset="2"/>
              <a:buChar char="u"/>
              <a:defRPr sz="2400">
                <a:solidFill>
                  <a:schemeClr val="tx1"/>
                </a:solidFill>
                <a:latin typeface="Tahoma" panose="020B0604030504040204" pitchFamily="34" charset="0"/>
              </a:defRPr>
            </a:lvl2pPr>
            <a:lvl3pPr marL="1143000" indent="-2286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rgbClr val="8FBAC8"/>
              </a:buClr>
              <a:buSzPct val="7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0000"/>
              </a:spcBef>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9pPr>
          </a:lstStyle>
          <a:p>
            <a:pPr eaLnBrk="1" hangingPunct="1">
              <a:lnSpc>
                <a:spcPct val="80000"/>
              </a:lnSpc>
            </a:pPr>
            <a:r>
              <a:rPr lang="en-US" altLang="en-US" sz="2000"/>
              <a:t>Students must work independently on all individual assignments; collaborating on individual assignments is considered cheating and will be penalized accordingly. All SMU students are responsible for reading and following the SMU Student Honor Code., which prohibits plagiarism of any kind. Some examples of behavior that is not allowed are: copying all or part of someone else's work (by hand or by looking at others' files, either secretly or if shown), and submitting it as your own; giving another student a copy of your assignment solution; consulting with another student during an exam; and copying text from published literature without proper attribution. If you have questions about what is allowed, please discuss it with the instructor.</a:t>
            </a:r>
          </a:p>
          <a:p>
            <a:pPr eaLnBrk="1" hangingPunct="1">
              <a:lnSpc>
                <a:spcPct val="80000"/>
              </a:lnSpc>
              <a:buFont typeface="Wingdings" panose="05000000000000000000" pitchFamily="2" charset="2"/>
              <a:buNone/>
            </a:pPr>
            <a:endParaRPr lang="en-US" altLang="en-US" sz="2000"/>
          </a:p>
          <a:p>
            <a:pPr eaLnBrk="1" hangingPunct="1">
              <a:lnSpc>
                <a:spcPct val="80000"/>
              </a:lnSpc>
            </a:pPr>
            <a:r>
              <a:rPr lang="en-US" altLang="en-US" sz="2000"/>
              <a:t>Academic misconduct of any kind is prohibited by the SMU Student Honor Code. Students who violate University standards of academic integrity are subject to disciplinary sanctions, including failure in the course and suspension from the University. Since dishonesty in any form harms the individual, other students, and the University, policies on academic integrity have been and will be strictly enforced.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ECD9CFE3-9D5B-CB27-1661-D678E5C957AE}"/>
              </a:ext>
            </a:extLst>
          </p:cNvPr>
          <p:cNvSpPr>
            <a:spLocks noGrp="1" noChangeArrowheads="1"/>
          </p:cNvSpPr>
          <p:nvPr>
            <p:ph type="title"/>
          </p:nvPr>
        </p:nvSpPr>
        <p:spPr>
          <a:xfrm>
            <a:off x="457200" y="663575"/>
            <a:ext cx="8229600" cy="914400"/>
          </a:xfrm>
        </p:spPr>
        <p:txBody>
          <a:bodyPr/>
          <a:lstStyle/>
          <a:p>
            <a:r>
              <a:rPr lang="en-US" altLang="en-US"/>
              <a:t>Generative AI Not Permitted</a:t>
            </a:r>
          </a:p>
        </p:txBody>
      </p:sp>
      <p:sp>
        <p:nvSpPr>
          <p:cNvPr id="21507" name="Slide Number Placeholder 2">
            <a:extLst>
              <a:ext uri="{FF2B5EF4-FFF2-40B4-BE49-F238E27FC236}">
                <a16:creationId xmlns:a16="http://schemas.microsoft.com/office/drawing/2014/main" id="{24DC9FD8-521F-81C3-80C6-E78FAB1DCADF}"/>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1pPr>
            <a:lvl2pPr marL="742950" indent="-285750">
              <a:spcBef>
                <a:spcPct val="20000"/>
              </a:spcBef>
              <a:buClr>
                <a:srgbClr val="8FBAC8"/>
              </a:buClr>
              <a:buSzPct val="70000"/>
              <a:buFont typeface="Monotype Sorts" charset="2"/>
              <a:buChar char="u"/>
              <a:defRPr sz="2400">
                <a:solidFill>
                  <a:schemeClr val="tx1"/>
                </a:solidFill>
                <a:latin typeface="Tahoma" panose="020B0604030504040204" pitchFamily="34" charset="0"/>
              </a:defRPr>
            </a:lvl2pPr>
            <a:lvl3pPr marL="1143000" indent="-2286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rgbClr val="8FBAC8"/>
              </a:buClr>
              <a:buSzPct val="7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0000"/>
              </a:spcBef>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9pPr>
          </a:lstStyle>
          <a:p>
            <a:pPr>
              <a:spcBef>
                <a:spcPct val="0"/>
              </a:spcBef>
              <a:buClrTx/>
              <a:buSzTx/>
              <a:buFontTx/>
              <a:buNone/>
            </a:pPr>
            <a:fld id="{2720AF9E-4D24-46F5-9B6F-16E899848620}" type="slidenum">
              <a:rPr lang="en-US" altLang="en-US" sz="1200">
                <a:latin typeface="Arial Black" panose="020B0A04020102020204" pitchFamily="34" charset="0"/>
              </a:rPr>
              <a:pPr>
                <a:spcBef>
                  <a:spcPct val="0"/>
                </a:spcBef>
                <a:buClrTx/>
                <a:buSzTx/>
                <a:buFontTx/>
                <a:buNone/>
              </a:pPr>
              <a:t>12</a:t>
            </a:fld>
            <a:endParaRPr lang="en-US" altLang="en-US" sz="1200">
              <a:latin typeface="Arial Black" panose="020B0A04020102020204" pitchFamily="34" charset="0"/>
            </a:endParaRPr>
          </a:p>
        </p:txBody>
      </p:sp>
      <p:sp>
        <p:nvSpPr>
          <p:cNvPr id="5" name="Rectangle 3">
            <a:extLst>
              <a:ext uri="{FF2B5EF4-FFF2-40B4-BE49-F238E27FC236}">
                <a16:creationId xmlns:a16="http://schemas.microsoft.com/office/drawing/2014/main" id="{638DBBF0-39DA-49BB-8789-30F66899E77D}"/>
              </a:ext>
            </a:extLst>
          </p:cNvPr>
          <p:cNvSpPr txBox="1">
            <a:spLocks noChangeArrowheads="1"/>
          </p:cNvSpPr>
          <p:nvPr/>
        </p:nvSpPr>
        <p:spPr>
          <a:xfrm>
            <a:off x="533400" y="1752600"/>
            <a:ext cx="8229600" cy="4953000"/>
          </a:xfrm>
          <a:prstGeom prst="rect">
            <a:avLst/>
          </a:prstGeom>
        </p:spPr>
        <p:txBody>
          <a:bodyPr/>
          <a:lstStyle>
            <a:lvl1pPr marL="342900" indent="-342900" algn="l" rtl="0" eaLnBrk="0" fontAlgn="base" hangingPunct="0">
              <a:spcBef>
                <a:spcPct val="20000"/>
              </a:spcBef>
              <a:spcAft>
                <a:spcPct val="0"/>
              </a:spcAft>
              <a:buClr>
                <a:srgbClr val="0033CC"/>
              </a:buClr>
              <a:buSzPct val="75000"/>
              <a:buFont typeface="Wingdings" panose="05000000000000000000" pitchFamily="2" charset="2"/>
              <a:buChar char="l"/>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8FBAC8"/>
              </a:buClr>
              <a:buSzPct val="70000"/>
              <a:buFont typeface="Monotype Sorts" charset="2"/>
              <a:buChar char="u"/>
              <a:defRPr sz="2400">
                <a:solidFill>
                  <a:schemeClr val="tx1"/>
                </a:solidFill>
                <a:latin typeface="+mn-lt"/>
              </a:defRPr>
            </a:lvl2pPr>
            <a:lvl3pPr marL="1143000" indent="-228600" algn="l" rtl="0" eaLnBrk="0" fontAlgn="base" hangingPunct="0">
              <a:spcBef>
                <a:spcPct val="20000"/>
              </a:spcBef>
              <a:spcAft>
                <a:spcPct val="0"/>
              </a:spcAft>
              <a:buClr>
                <a:srgbClr val="0033CC"/>
              </a:buClr>
              <a:buSzPct val="75000"/>
              <a:buFont typeface="Wingdings" panose="05000000000000000000"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rgbClr val="8FBAC8"/>
              </a:buClr>
              <a:buSzPct val="70000"/>
              <a:buFont typeface="Wingdings" panose="05000000000000000000" pitchFamily="2" charset="2"/>
              <a:buChar char="u"/>
              <a:defRPr sz="2000">
                <a:solidFill>
                  <a:schemeClr val="tx1"/>
                </a:solidFill>
                <a:latin typeface="+mn-lt"/>
              </a:defRPr>
            </a:lvl4pPr>
            <a:lvl5pPr marL="2057400" indent="-228600" algn="l" rtl="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mn-lt"/>
              </a:defRPr>
            </a:lvl5pPr>
            <a:lvl6pPr marL="2514600" indent="-228600" algn="l" rtl="0" fontAlgn="base">
              <a:spcBef>
                <a:spcPct val="20000"/>
              </a:spcBef>
              <a:spcAft>
                <a:spcPct val="0"/>
              </a:spcAft>
              <a:buClr>
                <a:srgbClr val="0033CC"/>
              </a:buClr>
              <a:buSzPct val="75000"/>
              <a:buFont typeface="Wingdings" pitchFamily="1" charset="2"/>
              <a:buChar char="l"/>
              <a:defRPr sz="2000">
                <a:solidFill>
                  <a:schemeClr val="tx1"/>
                </a:solidFill>
                <a:latin typeface="+mn-lt"/>
              </a:defRPr>
            </a:lvl6pPr>
            <a:lvl7pPr marL="2971800" indent="-228600" algn="l" rtl="0" fontAlgn="base">
              <a:spcBef>
                <a:spcPct val="20000"/>
              </a:spcBef>
              <a:spcAft>
                <a:spcPct val="0"/>
              </a:spcAft>
              <a:buClr>
                <a:srgbClr val="0033CC"/>
              </a:buClr>
              <a:buSzPct val="75000"/>
              <a:buFont typeface="Wingdings" pitchFamily="1" charset="2"/>
              <a:buChar char="l"/>
              <a:defRPr sz="2000">
                <a:solidFill>
                  <a:schemeClr val="tx1"/>
                </a:solidFill>
                <a:latin typeface="+mn-lt"/>
              </a:defRPr>
            </a:lvl7pPr>
            <a:lvl8pPr marL="3429000" indent="-228600" algn="l" rtl="0" fontAlgn="base">
              <a:spcBef>
                <a:spcPct val="20000"/>
              </a:spcBef>
              <a:spcAft>
                <a:spcPct val="0"/>
              </a:spcAft>
              <a:buClr>
                <a:srgbClr val="0033CC"/>
              </a:buClr>
              <a:buSzPct val="75000"/>
              <a:buFont typeface="Wingdings" pitchFamily="1" charset="2"/>
              <a:buChar char="l"/>
              <a:defRPr sz="2000">
                <a:solidFill>
                  <a:schemeClr val="tx1"/>
                </a:solidFill>
                <a:latin typeface="+mn-lt"/>
              </a:defRPr>
            </a:lvl8pPr>
            <a:lvl9pPr marL="3886200" indent="-228600" algn="l" rtl="0" fontAlgn="base">
              <a:spcBef>
                <a:spcPct val="20000"/>
              </a:spcBef>
              <a:spcAft>
                <a:spcPct val="0"/>
              </a:spcAft>
              <a:buClr>
                <a:srgbClr val="0033CC"/>
              </a:buClr>
              <a:buSzPct val="75000"/>
              <a:buFont typeface="Wingdings" pitchFamily="1" charset="2"/>
              <a:buChar char="l"/>
              <a:defRPr sz="2000">
                <a:solidFill>
                  <a:schemeClr val="tx1"/>
                </a:solidFill>
                <a:latin typeface="+mn-lt"/>
              </a:defRPr>
            </a:lvl9pPr>
          </a:lstStyle>
          <a:p>
            <a:pPr marL="0" indent="0" eaLnBrk="1" hangingPunct="1">
              <a:lnSpc>
                <a:spcPct val="80000"/>
              </a:lnSpc>
              <a:buFont typeface="Wingdings" panose="05000000000000000000" pitchFamily="2" charset="2"/>
              <a:buNone/>
              <a:defRPr/>
            </a:pPr>
            <a:r>
              <a:rPr lang="en-US" altLang="en-US" sz="2000" kern="0" dirty="0"/>
              <a:t>The use of any form of Generative AI (e.g., </a:t>
            </a:r>
            <a:r>
              <a:rPr lang="en-US" altLang="en-US" sz="2000" kern="0" dirty="0" err="1"/>
              <a:t>ChatGPT</a:t>
            </a:r>
            <a:r>
              <a:rPr lang="en-US" altLang="en-US" sz="2000" kern="0" dirty="0"/>
              <a:t>, </a:t>
            </a:r>
            <a:r>
              <a:rPr lang="en-US" altLang="en-US" sz="2000" kern="0" dirty="0" err="1"/>
              <a:t>iA</a:t>
            </a:r>
            <a:r>
              <a:rPr lang="en-US" altLang="en-US" sz="2000" kern="0" dirty="0"/>
              <a:t> Writer, DALL-E) is not permitted in this course. The assignments have been designed to ensure that you develop and demonstrate the knowledge and skills associated with the learning outcomes laid out in the syllabus. Because generative AI tools and detection software are developing at a rapid pace, it is possible that assignments you turn in might appear as “false positives” and raise concerns of possible academic dishonesty. To ensure that you can demonstrate intellectual ownership of the assignments you submit, you are therefore encouraged to maintain clear evidence of your work (e.g., time-stamped drafts and notes; copies and links to source material). Any violation of these rules will be treated at the undergraduate level within the </a:t>
            </a:r>
            <a:r>
              <a:rPr lang="en-US" sz="2000" u="sng" dirty="0">
                <a:hlinkClick r:id="rId2"/>
              </a:rPr>
              <a:t>SMU Student Honor Code</a:t>
            </a:r>
            <a:r>
              <a:rPr lang="en-US" sz="2000" u="sng" dirty="0"/>
              <a:t> </a:t>
            </a:r>
            <a:r>
              <a:rPr lang="en-US" altLang="en-US" sz="2000" kern="0" dirty="0"/>
              <a:t>and at the graduate and professional level within the honor codes found in their respective school policies. If there is sufficient cause for concern, an incident report will be submitted for review by the Office of Student Conduct and Community Standards.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912C6590-E868-38D4-FE66-7058DBFD3D5C}"/>
              </a:ext>
            </a:extLst>
          </p:cNvPr>
          <p:cNvSpPr>
            <a:spLocks noGrp="1" noChangeArrowheads="1"/>
          </p:cNvSpPr>
          <p:nvPr>
            <p:ph type="title"/>
          </p:nvPr>
        </p:nvSpPr>
        <p:spPr/>
        <p:txBody>
          <a:bodyPr/>
          <a:lstStyle/>
          <a:p>
            <a:r>
              <a:rPr lang="en-US" altLang="en-US"/>
              <a:t>COVID Special Instructions</a:t>
            </a:r>
          </a:p>
        </p:txBody>
      </p:sp>
      <p:sp>
        <p:nvSpPr>
          <p:cNvPr id="22531" name="Content Placeholder 2">
            <a:extLst>
              <a:ext uri="{FF2B5EF4-FFF2-40B4-BE49-F238E27FC236}">
                <a16:creationId xmlns:a16="http://schemas.microsoft.com/office/drawing/2014/main" id="{ABCA520D-2EA8-16E8-CB9D-609A88D8341C}"/>
              </a:ext>
            </a:extLst>
          </p:cNvPr>
          <p:cNvSpPr>
            <a:spLocks noGrp="1" noChangeArrowheads="1"/>
          </p:cNvSpPr>
          <p:nvPr>
            <p:ph idx="1"/>
          </p:nvPr>
        </p:nvSpPr>
        <p:spPr>
          <a:xfrm>
            <a:off x="457200" y="1676400"/>
            <a:ext cx="8229600" cy="4191000"/>
          </a:xfrm>
        </p:spPr>
        <p:txBody>
          <a:bodyPr/>
          <a:lstStyle/>
          <a:p>
            <a:r>
              <a:rPr lang="en-US" altLang="en-US" sz="2000" b="1"/>
              <a:t>Students who tested positive for COVID must stay at home and isolate from others for at least 5 days as recommended by CDC.</a:t>
            </a:r>
          </a:p>
          <a:p>
            <a:r>
              <a:rPr lang="en-US" altLang="en-US" sz="2000" b="1"/>
              <a:t>Access to recordings. </a:t>
            </a:r>
            <a:r>
              <a:rPr lang="en-US" altLang="en-US" sz="2000"/>
              <a:t>All students have access to the class recordings on Canvas Panopto.</a:t>
            </a:r>
          </a:p>
        </p:txBody>
      </p:sp>
      <p:sp>
        <p:nvSpPr>
          <p:cNvPr id="22532" name="Slide Number Placeholder 3">
            <a:extLst>
              <a:ext uri="{FF2B5EF4-FFF2-40B4-BE49-F238E27FC236}">
                <a16:creationId xmlns:a16="http://schemas.microsoft.com/office/drawing/2014/main" id="{CEE30267-3E7A-8ECC-40E0-6A64CE6F6A84}"/>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1pPr>
            <a:lvl2pPr marL="742950" indent="-285750">
              <a:spcBef>
                <a:spcPct val="20000"/>
              </a:spcBef>
              <a:buClr>
                <a:srgbClr val="8FBAC8"/>
              </a:buClr>
              <a:buSzPct val="70000"/>
              <a:buFont typeface="Monotype Sorts" charset="2"/>
              <a:buChar char="u"/>
              <a:defRPr sz="2400">
                <a:solidFill>
                  <a:schemeClr val="tx1"/>
                </a:solidFill>
                <a:latin typeface="Tahoma" panose="020B0604030504040204" pitchFamily="34" charset="0"/>
              </a:defRPr>
            </a:lvl2pPr>
            <a:lvl3pPr marL="1143000" indent="-2286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rgbClr val="8FBAC8"/>
              </a:buClr>
              <a:buSzPct val="7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0000"/>
              </a:spcBef>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9pPr>
          </a:lstStyle>
          <a:p>
            <a:pPr>
              <a:spcBef>
                <a:spcPct val="0"/>
              </a:spcBef>
              <a:buClrTx/>
              <a:buSzTx/>
              <a:buFontTx/>
              <a:buNone/>
            </a:pPr>
            <a:fld id="{B109572A-C778-4310-94BA-01904AA00DE8}" type="slidenum">
              <a:rPr lang="en-US" altLang="en-US" sz="1200">
                <a:latin typeface="Arial Black" panose="020B0A04020102020204" pitchFamily="34" charset="0"/>
              </a:rPr>
              <a:pPr>
                <a:spcBef>
                  <a:spcPct val="0"/>
                </a:spcBef>
                <a:buClrTx/>
                <a:buSzTx/>
                <a:buFontTx/>
                <a:buNone/>
              </a:pPr>
              <a:t>13</a:t>
            </a:fld>
            <a:endParaRPr lang="en-US" altLang="en-US" sz="1200">
              <a:latin typeface="Arial Black" panose="020B0A040201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a:extLst>
              <a:ext uri="{FF2B5EF4-FFF2-40B4-BE49-F238E27FC236}">
                <a16:creationId xmlns:a16="http://schemas.microsoft.com/office/drawing/2014/main" id="{2572E71E-CF31-BFC8-FCB3-B7118A5E33CF}"/>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1pPr>
            <a:lvl2pPr marL="742950" indent="-285750">
              <a:spcBef>
                <a:spcPct val="20000"/>
              </a:spcBef>
              <a:buClr>
                <a:srgbClr val="8FBAC8"/>
              </a:buClr>
              <a:buSzPct val="70000"/>
              <a:buFont typeface="Monotype Sorts" charset="2"/>
              <a:buChar char="u"/>
              <a:defRPr sz="2400">
                <a:solidFill>
                  <a:schemeClr val="tx1"/>
                </a:solidFill>
                <a:latin typeface="Tahoma" panose="020B0604030504040204" pitchFamily="34" charset="0"/>
              </a:defRPr>
            </a:lvl2pPr>
            <a:lvl3pPr marL="1143000" indent="-2286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rgbClr val="8FBAC8"/>
              </a:buClr>
              <a:buSzPct val="7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0000"/>
              </a:spcBef>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9pPr>
          </a:lstStyle>
          <a:p>
            <a:pPr>
              <a:spcBef>
                <a:spcPct val="0"/>
              </a:spcBef>
              <a:buClrTx/>
              <a:buSzTx/>
              <a:buFontTx/>
              <a:buNone/>
            </a:pPr>
            <a:fld id="{80B8350E-0050-4FB9-BB64-D5685E92917F}" type="slidenum">
              <a:rPr lang="en-US" altLang="en-US" sz="1200">
                <a:latin typeface="Arial Black" panose="020B0A04020102020204" pitchFamily="34" charset="0"/>
              </a:rPr>
              <a:pPr>
                <a:spcBef>
                  <a:spcPct val="0"/>
                </a:spcBef>
                <a:buClrTx/>
                <a:buSzTx/>
                <a:buFontTx/>
                <a:buNone/>
              </a:pPr>
              <a:t>2</a:t>
            </a:fld>
            <a:endParaRPr lang="en-US" altLang="en-US" sz="1200">
              <a:latin typeface="Arial Black" panose="020B0A04020102020204" pitchFamily="34" charset="0"/>
            </a:endParaRPr>
          </a:p>
        </p:txBody>
      </p:sp>
      <p:sp>
        <p:nvSpPr>
          <p:cNvPr id="4099" name="Rectangle 7">
            <a:extLst>
              <a:ext uri="{FF2B5EF4-FFF2-40B4-BE49-F238E27FC236}">
                <a16:creationId xmlns:a16="http://schemas.microsoft.com/office/drawing/2014/main" id="{D1B7F806-E9CF-4581-A9AD-939606BBB111}"/>
              </a:ext>
            </a:extLst>
          </p:cNvPr>
          <p:cNvSpPr>
            <a:spLocks noGrp="1" noChangeArrowheads="1"/>
          </p:cNvSpPr>
          <p:nvPr>
            <p:ph type="body" idx="1"/>
          </p:nvPr>
        </p:nvSpPr>
        <p:spPr>
          <a:xfrm>
            <a:off x="457200" y="685800"/>
            <a:ext cx="8686800" cy="6019800"/>
          </a:xfrm>
        </p:spPr>
        <p:txBody>
          <a:bodyPr/>
          <a:lstStyle/>
          <a:p>
            <a:pPr marL="0" indent="0" eaLnBrk="1" hangingPunct="1">
              <a:lnSpc>
                <a:spcPct val="90000"/>
              </a:lnSpc>
              <a:spcBef>
                <a:spcPct val="0"/>
              </a:spcBef>
              <a:buFont typeface="Wingdings" panose="05000000000000000000" pitchFamily="2" charset="2"/>
              <a:buNone/>
              <a:defRPr/>
            </a:pPr>
            <a:r>
              <a:rPr lang="en-US" altLang="en-US" sz="3200" b="1" dirty="0">
                <a:latin typeface="+mj-lt"/>
                <a:ea typeface="+mj-ea"/>
                <a:cs typeface="+mj-cs"/>
              </a:rPr>
              <a:t>Course Contacts</a:t>
            </a:r>
          </a:p>
          <a:p>
            <a:pPr eaLnBrk="1" hangingPunct="1">
              <a:lnSpc>
                <a:spcPct val="90000"/>
              </a:lnSpc>
              <a:defRPr/>
            </a:pPr>
            <a:r>
              <a:rPr lang="en-US" altLang="en-US" b="1" dirty="0"/>
              <a:t>Instructor:</a:t>
            </a:r>
            <a:r>
              <a:rPr lang="en-US" altLang="en-US" dirty="0"/>
              <a:t> </a:t>
            </a:r>
          </a:p>
          <a:p>
            <a:pPr lvl="1" eaLnBrk="1" hangingPunct="1">
              <a:lnSpc>
                <a:spcPct val="90000"/>
              </a:lnSpc>
              <a:defRPr/>
            </a:pPr>
            <a:r>
              <a:rPr lang="en-US" altLang="en-US" sz="2300" dirty="0"/>
              <a:t>Dr. LiGuo Huang, </a:t>
            </a:r>
            <a:r>
              <a:rPr lang="en-US" altLang="en-US" sz="2300" dirty="0" err="1"/>
              <a:t>Caruth</a:t>
            </a:r>
            <a:r>
              <a:rPr lang="en-US" altLang="en-US" sz="2300" dirty="0"/>
              <a:t> Hall 421, (214) 768-3709; </a:t>
            </a:r>
          </a:p>
          <a:p>
            <a:pPr lvl="1" eaLnBrk="1" hangingPunct="1">
              <a:lnSpc>
                <a:spcPct val="90000"/>
              </a:lnSpc>
              <a:defRPr/>
            </a:pPr>
            <a:r>
              <a:rPr lang="en-US" altLang="en-US" sz="2300" b="1" dirty="0"/>
              <a:t>Email: </a:t>
            </a:r>
            <a:r>
              <a:rPr lang="en-US" altLang="en-US" sz="2300" dirty="0"/>
              <a:t>lghuang AT </a:t>
            </a:r>
            <a:r>
              <a:rPr lang="en-US" altLang="en-US" sz="2300" dirty="0" err="1"/>
              <a:t>smu</a:t>
            </a:r>
            <a:r>
              <a:rPr lang="en-US" altLang="en-US" sz="2300" dirty="0"/>
              <a:t> DOT </a:t>
            </a:r>
            <a:r>
              <a:rPr lang="en-US" altLang="en-US" sz="2300" dirty="0" err="1"/>
              <a:t>edu</a:t>
            </a:r>
            <a:r>
              <a:rPr lang="en-US" altLang="en-US" sz="2300" dirty="0"/>
              <a:t>  </a:t>
            </a:r>
          </a:p>
          <a:p>
            <a:pPr lvl="1" eaLnBrk="1" hangingPunct="1">
              <a:lnSpc>
                <a:spcPct val="90000"/>
              </a:lnSpc>
              <a:defRPr/>
            </a:pPr>
            <a:r>
              <a:rPr lang="en-US" altLang="en-US" sz="2300" b="1" dirty="0"/>
              <a:t>Office Hours: </a:t>
            </a:r>
            <a:r>
              <a:rPr lang="en-US" altLang="en-US" sz="2300" dirty="0"/>
              <a:t>Tuesday and Thursday 10-11 am </a:t>
            </a:r>
          </a:p>
          <a:p>
            <a:pPr marL="457200" lvl="1" indent="0" eaLnBrk="1" hangingPunct="1">
              <a:lnSpc>
                <a:spcPct val="90000"/>
              </a:lnSpc>
              <a:buNone/>
              <a:defRPr/>
            </a:pPr>
            <a:r>
              <a:rPr lang="en-US" altLang="en-US" sz="2300" dirty="0">
                <a:solidFill>
                  <a:srgbClr val="FF0000"/>
                </a:solidFill>
              </a:rPr>
              <a:t>(Email me in advance for the items you want to discuss.)</a:t>
            </a:r>
          </a:p>
          <a:p>
            <a:pPr eaLnBrk="1" hangingPunct="1">
              <a:lnSpc>
                <a:spcPct val="90000"/>
              </a:lnSpc>
              <a:defRPr/>
            </a:pPr>
            <a:r>
              <a:rPr lang="en-US" altLang="en-US" b="1" dirty="0"/>
              <a:t>TA/Grader</a:t>
            </a:r>
            <a:r>
              <a:rPr lang="en-US" altLang="en-US" dirty="0"/>
              <a:t>: </a:t>
            </a:r>
          </a:p>
          <a:p>
            <a:pPr lvl="1" eaLnBrk="1" hangingPunct="1">
              <a:lnSpc>
                <a:spcPct val="90000"/>
              </a:lnSpc>
              <a:defRPr/>
            </a:pPr>
            <a:r>
              <a:rPr lang="en-US" altLang="en-US" sz="2300" dirty="0" err="1"/>
              <a:t>Linwei</a:t>
            </a:r>
            <a:r>
              <a:rPr lang="en-US" altLang="en-US" sz="2300" dirty="0"/>
              <a:t> Li</a:t>
            </a:r>
          </a:p>
          <a:p>
            <a:pPr lvl="1" eaLnBrk="1" hangingPunct="1">
              <a:lnSpc>
                <a:spcPct val="90000"/>
              </a:lnSpc>
              <a:defRPr/>
            </a:pPr>
            <a:r>
              <a:rPr lang="en-US" altLang="en-US" sz="2300" b="1" dirty="0"/>
              <a:t>Email: </a:t>
            </a:r>
            <a:r>
              <a:rPr lang="en-US" dirty="0">
                <a:hlinkClick r:id="rId3"/>
              </a:rPr>
              <a:t>linweili@smu.edu</a:t>
            </a:r>
            <a:endParaRPr lang="en-US" altLang="en-US" dirty="0"/>
          </a:p>
          <a:p>
            <a:pPr lvl="1" eaLnBrk="1" hangingPunct="1">
              <a:lnSpc>
                <a:spcPct val="90000"/>
              </a:lnSpc>
              <a:defRPr/>
            </a:pPr>
            <a:r>
              <a:rPr lang="en-US" altLang="en-US" sz="2300" b="1" dirty="0"/>
              <a:t>Office Hours: </a:t>
            </a:r>
            <a:r>
              <a:rPr lang="en-US" altLang="en-US" sz="2300" dirty="0"/>
              <a:t>to be posted on Canvas</a:t>
            </a:r>
          </a:p>
          <a:p>
            <a:pPr eaLnBrk="1" hangingPunct="1">
              <a:lnSpc>
                <a:spcPct val="90000"/>
              </a:lnSpc>
              <a:defRPr/>
            </a:pPr>
            <a:r>
              <a:rPr lang="en-US" altLang="en-US" b="1" dirty="0"/>
              <a:t>Remote student contact: </a:t>
            </a:r>
          </a:p>
          <a:p>
            <a:pPr lvl="1" eaLnBrk="1" hangingPunct="1">
              <a:lnSpc>
                <a:spcPct val="90000"/>
              </a:lnSpc>
              <a:defRPr/>
            </a:pPr>
            <a:r>
              <a:rPr lang="en-US" altLang="en-US" sz="2300" dirty="0"/>
              <a:t>Lyle Anywhere Support</a:t>
            </a:r>
          </a:p>
          <a:p>
            <a:pPr lvl="1" eaLnBrk="1" hangingPunct="1">
              <a:lnSpc>
                <a:spcPct val="90000"/>
              </a:lnSpc>
              <a:defRPr/>
            </a:pPr>
            <a:r>
              <a:rPr lang="en-US" altLang="en-US" sz="2300" b="1" dirty="0"/>
              <a:t>Email: </a:t>
            </a:r>
            <a:r>
              <a:rPr lang="en-US" altLang="en-US" sz="2300" dirty="0">
                <a:hlinkClick r:id="rId4"/>
              </a:rPr>
              <a:t>dehelp@lyle.smu.edu</a:t>
            </a:r>
            <a:r>
              <a:rPr lang="en-US" altLang="en-US" sz="2300" dirty="0"/>
              <a:t> </a:t>
            </a:r>
          </a:p>
          <a:p>
            <a:pPr eaLnBrk="1" hangingPunct="1">
              <a:lnSpc>
                <a:spcPct val="90000"/>
              </a:lnSpc>
              <a:defRPr/>
            </a:pPr>
            <a:r>
              <a:rPr lang="en-US" altLang="en-US" b="1" dirty="0"/>
              <a:t>Web page: </a:t>
            </a:r>
            <a:r>
              <a:rPr lang="en-US" altLang="en-US" dirty="0">
                <a:hlinkClick r:id="rId5"/>
              </a:rPr>
              <a:t>https://s2.smu.edu/~lghuang/CS7318/index.html</a:t>
            </a:r>
            <a:r>
              <a:rPr lang="en-US" altLang="en-US"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a:extLst>
              <a:ext uri="{FF2B5EF4-FFF2-40B4-BE49-F238E27FC236}">
                <a16:creationId xmlns:a16="http://schemas.microsoft.com/office/drawing/2014/main" id="{38AFAD5A-2679-DF12-D938-4C34AA995A6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1pPr>
            <a:lvl2pPr marL="742950" indent="-285750">
              <a:spcBef>
                <a:spcPct val="20000"/>
              </a:spcBef>
              <a:buClr>
                <a:srgbClr val="8FBAC8"/>
              </a:buClr>
              <a:buSzPct val="70000"/>
              <a:buFont typeface="Monotype Sorts" charset="2"/>
              <a:buChar char="u"/>
              <a:defRPr sz="2400">
                <a:solidFill>
                  <a:schemeClr val="tx1"/>
                </a:solidFill>
                <a:latin typeface="Tahoma" panose="020B0604030504040204" pitchFamily="34" charset="0"/>
              </a:defRPr>
            </a:lvl2pPr>
            <a:lvl3pPr marL="1143000" indent="-2286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rgbClr val="8FBAC8"/>
              </a:buClr>
              <a:buSzPct val="7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0000"/>
              </a:spcBef>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9pPr>
          </a:lstStyle>
          <a:p>
            <a:pPr>
              <a:spcBef>
                <a:spcPct val="0"/>
              </a:spcBef>
              <a:buClrTx/>
              <a:buSzTx/>
              <a:buFontTx/>
              <a:buNone/>
            </a:pPr>
            <a:fld id="{D9FEF803-8FF4-4067-8FBA-9A2175F75E86}" type="slidenum">
              <a:rPr lang="en-US" altLang="en-US" sz="1200">
                <a:latin typeface="Arial Black" panose="020B0A04020102020204" pitchFamily="34" charset="0"/>
              </a:rPr>
              <a:pPr>
                <a:spcBef>
                  <a:spcPct val="0"/>
                </a:spcBef>
                <a:buClrTx/>
                <a:buSzTx/>
                <a:buFontTx/>
                <a:buNone/>
              </a:pPr>
              <a:t>3</a:t>
            </a:fld>
            <a:endParaRPr lang="en-US" altLang="en-US" sz="1200">
              <a:latin typeface="Arial Black" panose="020B0A04020102020204" pitchFamily="34" charset="0"/>
            </a:endParaRPr>
          </a:p>
        </p:txBody>
      </p:sp>
      <p:sp>
        <p:nvSpPr>
          <p:cNvPr id="6147" name="Rectangle 7">
            <a:extLst>
              <a:ext uri="{FF2B5EF4-FFF2-40B4-BE49-F238E27FC236}">
                <a16:creationId xmlns:a16="http://schemas.microsoft.com/office/drawing/2014/main" id="{9901F241-5E15-4776-9BFB-CC64E0BB9577}"/>
              </a:ext>
            </a:extLst>
          </p:cNvPr>
          <p:cNvSpPr>
            <a:spLocks noGrp="1" noChangeArrowheads="1"/>
          </p:cNvSpPr>
          <p:nvPr>
            <p:ph type="body" idx="1"/>
          </p:nvPr>
        </p:nvSpPr>
        <p:spPr>
          <a:xfrm>
            <a:off x="457200" y="762000"/>
            <a:ext cx="8229600" cy="5334000"/>
          </a:xfrm>
        </p:spPr>
        <p:txBody>
          <a:bodyPr/>
          <a:lstStyle/>
          <a:p>
            <a:pPr eaLnBrk="1" hangingPunct="1">
              <a:lnSpc>
                <a:spcPct val="90000"/>
              </a:lnSpc>
              <a:defRPr/>
            </a:pPr>
            <a:r>
              <a:rPr lang="en-US" altLang="en-US" b="1" dirty="0"/>
              <a:t>Textbooks</a:t>
            </a:r>
          </a:p>
          <a:p>
            <a:pPr marL="0" indent="0" eaLnBrk="1" hangingPunct="1">
              <a:lnSpc>
                <a:spcPct val="90000"/>
              </a:lnSpc>
              <a:buFont typeface="Wingdings" panose="05000000000000000000" pitchFamily="2" charset="2"/>
              <a:buNone/>
              <a:defRPr/>
            </a:pPr>
            <a:endParaRPr lang="en-US" altLang="en-US" b="1" dirty="0"/>
          </a:p>
          <a:p>
            <a:pPr lvl="1" eaLnBrk="1" hangingPunct="1">
              <a:lnSpc>
                <a:spcPct val="90000"/>
              </a:lnSpc>
              <a:defRPr/>
            </a:pPr>
            <a:r>
              <a:rPr lang="en-US" altLang="en-US" sz="2000" b="1" dirty="0"/>
              <a:t>Required: </a:t>
            </a:r>
            <a:r>
              <a:rPr lang="en-US" altLang="en-US" sz="2000" dirty="0"/>
              <a:t>Erich Gamma, Richard Helm, Ralph Johnson, John M. </a:t>
            </a:r>
            <a:r>
              <a:rPr lang="en-US" altLang="en-US" sz="2000" dirty="0" err="1"/>
              <a:t>Vlissides</a:t>
            </a:r>
            <a:r>
              <a:rPr lang="en-US" altLang="en-US" sz="2000" dirty="0"/>
              <a:t>, </a:t>
            </a:r>
            <a:r>
              <a:rPr lang="en-US" altLang="en-US" sz="2000" i="1" dirty="0"/>
              <a:t>Design Patterns: Elements of Reusable Object Oriented Software</a:t>
            </a:r>
            <a:r>
              <a:rPr lang="en-US" altLang="en-US" sz="2000" dirty="0"/>
              <a:t>, Addison Wesley</a:t>
            </a:r>
          </a:p>
          <a:p>
            <a:pPr marL="457200" lvl="1" indent="0" eaLnBrk="1" hangingPunct="1">
              <a:lnSpc>
                <a:spcPct val="90000"/>
              </a:lnSpc>
              <a:buFont typeface="Monotype Sorts" charset="2"/>
              <a:buNone/>
              <a:defRPr/>
            </a:pPr>
            <a:endParaRPr lang="en-US" altLang="en-US" sz="2000" dirty="0"/>
          </a:p>
          <a:p>
            <a:pPr lvl="1" eaLnBrk="1" hangingPunct="1">
              <a:lnSpc>
                <a:spcPct val="90000"/>
              </a:lnSpc>
              <a:defRPr/>
            </a:pPr>
            <a:r>
              <a:rPr lang="en-US" altLang="en-US" sz="2000" b="1" dirty="0"/>
              <a:t>Recommended: </a:t>
            </a:r>
            <a:r>
              <a:rPr lang="en-US" altLang="en-US" sz="2000" dirty="0"/>
              <a:t>Grady </a:t>
            </a:r>
            <a:r>
              <a:rPr lang="en-US" altLang="en-US" sz="2000" dirty="0" err="1"/>
              <a:t>Booch</a:t>
            </a:r>
            <a:r>
              <a:rPr lang="en-US" altLang="en-US" sz="2000" dirty="0"/>
              <a:t>, James </a:t>
            </a:r>
            <a:r>
              <a:rPr lang="en-US" altLang="en-US" sz="2000" dirty="0" err="1"/>
              <a:t>Rumbauch</a:t>
            </a:r>
            <a:r>
              <a:rPr lang="en-US" altLang="en-US" sz="2000" dirty="0"/>
              <a:t>, </a:t>
            </a:r>
            <a:r>
              <a:rPr lang="en-US" altLang="en-US" sz="2000" dirty="0" err="1"/>
              <a:t>Ivar</a:t>
            </a:r>
            <a:r>
              <a:rPr lang="en-US" altLang="en-US" sz="2000" dirty="0"/>
              <a:t> Jacobson, The Unified Modeling Language User Guide (2</a:t>
            </a:r>
            <a:r>
              <a:rPr lang="en-US" altLang="en-US" sz="2000" baseline="30000" dirty="0"/>
              <a:t>nd</a:t>
            </a:r>
            <a:r>
              <a:rPr lang="en-US" altLang="en-US" sz="2000" dirty="0"/>
              <a:t> Edition), Addison Wesley</a:t>
            </a:r>
          </a:p>
          <a:p>
            <a:pPr eaLnBrk="1" hangingPunct="1">
              <a:lnSpc>
                <a:spcPct val="90000"/>
              </a:lnSpc>
              <a:defRPr/>
            </a:pPr>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359AE35-54CB-CDE4-8A84-E0F6A12D0FFD}"/>
              </a:ext>
            </a:extLst>
          </p:cNvPr>
          <p:cNvSpPr>
            <a:spLocks noGrp="1" noChangeArrowheads="1"/>
          </p:cNvSpPr>
          <p:nvPr>
            <p:ph type="title"/>
          </p:nvPr>
        </p:nvSpPr>
        <p:spPr/>
        <p:txBody>
          <a:bodyPr/>
          <a:lstStyle/>
          <a:p>
            <a:pPr eaLnBrk="1" hangingPunct="1"/>
            <a:r>
              <a:rPr lang="en-US" altLang="en-US"/>
              <a:t>Course Materials</a:t>
            </a:r>
          </a:p>
        </p:txBody>
      </p:sp>
      <p:sp>
        <p:nvSpPr>
          <p:cNvPr id="10243" name="Rectangle 3">
            <a:extLst>
              <a:ext uri="{FF2B5EF4-FFF2-40B4-BE49-F238E27FC236}">
                <a16:creationId xmlns:a16="http://schemas.microsoft.com/office/drawing/2014/main" id="{D06B0257-8776-69CC-74DD-BAEEA219B52A}"/>
              </a:ext>
            </a:extLst>
          </p:cNvPr>
          <p:cNvSpPr>
            <a:spLocks noGrp="1" noChangeArrowheads="1"/>
          </p:cNvSpPr>
          <p:nvPr>
            <p:ph type="body" idx="1"/>
          </p:nvPr>
        </p:nvSpPr>
        <p:spPr>
          <a:xfrm>
            <a:off x="457200" y="1905000"/>
            <a:ext cx="8229600" cy="4530725"/>
          </a:xfrm>
        </p:spPr>
        <p:txBody>
          <a:bodyPr/>
          <a:lstStyle/>
          <a:p>
            <a:pPr eaLnBrk="1" hangingPunct="1">
              <a:lnSpc>
                <a:spcPct val="90000"/>
              </a:lnSpc>
            </a:pPr>
            <a:r>
              <a:rPr lang="en-US" altLang="en-US" dirty="0"/>
              <a:t>Course announcements, syllabus, schedule, lecture slides and readings will be posted on the course website</a:t>
            </a:r>
          </a:p>
          <a:p>
            <a:pPr eaLnBrk="1" hangingPunct="1">
              <a:lnSpc>
                <a:spcPct val="90000"/>
              </a:lnSpc>
            </a:pPr>
            <a:r>
              <a:rPr lang="en-US" altLang="en-US" dirty="0"/>
              <a:t>Homework assignments will be posted on course website and Canvas with due dates</a:t>
            </a:r>
          </a:p>
          <a:p>
            <a:pPr eaLnBrk="1" hangingPunct="1">
              <a:lnSpc>
                <a:spcPct val="90000"/>
              </a:lnSpc>
            </a:pPr>
            <a:r>
              <a:rPr lang="en-US" altLang="en-US" dirty="0"/>
              <a:t>In-Class Design labs will be posted on Canvas with due dates</a:t>
            </a:r>
          </a:p>
          <a:p>
            <a:pPr eaLnBrk="1" hangingPunct="1">
              <a:lnSpc>
                <a:spcPct val="90000"/>
              </a:lnSpc>
            </a:pPr>
            <a:r>
              <a:rPr lang="en-US" altLang="en-US" dirty="0"/>
              <a:t>Exams will be in class. </a:t>
            </a:r>
          </a:p>
          <a:p>
            <a:pPr lvl="1" eaLnBrk="1" hangingPunct="1">
              <a:lnSpc>
                <a:spcPct val="90000"/>
              </a:lnSpc>
            </a:pPr>
            <a:r>
              <a:rPr lang="en-US" altLang="en-US" sz="2000" b="1" dirty="0">
                <a:solidFill>
                  <a:srgbClr val="FF0000"/>
                </a:solidFill>
              </a:rPr>
              <a:t>Distance students </a:t>
            </a:r>
            <a:r>
              <a:rPr lang="en-US" altLang="en-US" sz="2000" dirty="0">
                <a:solidFill>
                  <a:srgbClr val="FF0000"/>
                </a:solidFill>
              </a:rPr>
              <a:t>are highly encouraged to take both exams on campus. The Canvas lockdown browser exams are only available to students </a:t>
            </a:r>
            <a:r>
              <a:rPr lang="en-US" altLang="en-US" sz="2000" b="1" dirty="0">
                <a:solidFill>
                  <a:srgbClr val="FF0000"/>
                </a:solidFill>
              </a:rPr>
              <a:t>outside the DFW area or full-time employees</a:t>
            </a:r>
            <a:r>
              <a:rPr lang="en-US" altLang="en-US" sz="2000" dirty="0">
                <a:solidFill>
                  <a:srgbClr val="FF0000"/>
                </a:solidFill>
              </a:rPr>
              <a:t>. All distance students MUST complete the “On Campus Exams Sign Up” Quiz by </a:t>
            </a:r>
            <a:r>
              <a:rPr lang="en-US" altLang="en-US" sz="2000" b="1" dirty="0">
                <a:solidFill>
                  <a:srgbClr val="FF0000"/>
                </a:solidFill>
              </a:rPr>
              <a:t>1/29, 2026</a:t>
            </a:r>
            <a:r>
              <a:rPr lang="en-US" altLang="en-US" sz="2000" dirty="0">
                <a:solidFill>
                  <a:srgbClr val="FF0000"/>
                </a:solidFill>
              </a:rPr>
              <a:t>.</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a:extLst>
              <a:ext uri="{FF2B5EF4-FFF2-40B4-BE49-F238E27FC236}">
                <a16:creationId xmlns:a16="http://schemas.microsoft.com/office/drawing/2014/main" id="{4AA47DAB-9E10-C28A-4B12-B50F7B9E2FCD}"/>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1pPr>
            <a:lvl2pPr marL="742950" indent="-285750">
              <a:spcBef>
                <a:spcPct val="20000"/>
              </a:spcBef>
              <a:buClr>
                <a:srgbClr val="8FBAC8"/>
              </a:buClr>
              <a:buSzPct val="70000"/>
              <a:buFont typeface="Monotype Sorts" charset="2"/>
              <a:buChar char="u"/>
              <a:defRPr sz="2400">
                <a:solidFill>
                  <a:schemeClr val="tx1"/>
                </a:solidFill>
                <a:latin typeface="Tahoma" panose="020B0604030504040204" pitchFamily="34" charset="0"/>
              </a:defRPr>
            </a:lvl2pPr>
            <a:lvl3pPr marL="1143000" indent="-2286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rgbClr val="8FBAC8"/>
              </a:buClr>
              <a:buSzPct val="7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0000"/>
              </a:spcBef>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9pPr>
          </a:lstStyle>
          <a:p>
            <a:pPr>
              <a:spcBef>
                <a:spcPct val="0"/>
              </a:spcBef>
              <a:buClrTx/>
              <a:buSzTx/>
              <a:buFontTx/>
              <a:buNone/>
            </a:pPr>
            <a:fld id="{D6FA4F77-72C2-4110-9EEE-FA6B083A7FB4}" type="slidenum">
              <a:rPr lang="en-US" altLang="en-US" sz="1200">
                <a:latin typeface="Arial Black" panose="020B0A04020102020204" pitchFamily="34" charset="0"/>
              </a:rPr>
              <a:pPr>
                <a:spcBef>
                  <a:spcPct val="0"/>
                </a:spcBef>
                <a:buClrTx/>
                <a:buSzTx/>
                <a:buFontTx/>
                <a:buNone/>
              </a:pPr>
              <a:t>5</a:t>
            </a:fld>
            <a:endParaRPr lang="en-US" altLang="en-US" sz="1200">
              <a:latin typeface="Arial Black" panose="020B0A04020102020204" pitchFamily="34" charset="0"/>
            </a:endParaRPr>
          </a:p>
        </p:txBody>
      </p:sp>
      <p:sp>
        <p:nvSpPr>
          <p:cNvPr id="7171" name="Rectangle 7">
            <a:extLst>
              <a:ext uri="{FF2B5EF4-FFF2-40B4-BE49-F238E27FC236}">
                <a16:creationId xmlns:a16="http://schemas.microsoft.com/office/drawing/2014/main" id="{E8E1137B-4642-4031-9303-DB070941E39B}"/>
              </a:ext>
            </a:extLst>
          </p:cNvPr>
          <p:cNvSpPr>
            <a:spLocks noGrp="1" noChangeArrowheads="1"/>
          </p:cNvSpPr>
          <p:nvPr>
            <p:ph type="body" idx="1"/>
          </p:nvPr>
        </p:nvSpPr>
        <p:spPr>
          <a:xfrm>
            <a:off x="457200" y="1447800"/>
            <a:ext cx="8458200" cy="5029200"/>
          </a:xfrm>
        </p:spPr>
        <p:txBody>
          <a:bodyPr/>
          <a:lstStyle/>
          <a:p>
            <a:pPr eaLnBrk="1" hangingPunct="1">
              <a:lnSpc>
                <a:spcPct val="90000"/>
              </a:lnSpc>
              <a:buFont typeface="Wingdings" pitchFamily="-65" charset="2"/>
              <a:buChar char="l"/>
              <a:defRPr/>
            </a:pPr>
            <a:r>
              <a:rPr lang="en-US" dirty="0"/>
              <a:t>Homework (28%)</a:t>
            </a:r>
          </a:p>
          <a:p>
            <a:pPr eaLnBrk="1" hangingPunct="1">
              <a:lnSpc>
                <a:spcPct val="90000"/>
              </a:lnSpc>
              <a:buFont typeface="Wingdings" pitchFamily="-65" charset="2"/>
              <a:buChar char="l"/>
              <a:defRPr/>
            </a:pPr>
            <a:r>
              <a:rPr lang="en-US" dirty="0"/>
              <a:t>In-class design labs (32%)</a:t>
            </a:r>
          </a:p>
          <a:p>
            <a:pPr eaLnBrk="1" hangingPunct="1">
              <a:lnSpc>
                <a:spcPct val="90000"/>
              </a:lnSpc>
              <a:buFont typeface="Wingdings" pitchFamily="-65" charset="2"/>
              <a:buChar char="l"/>
              <a:defRPr/>
            </a:pPr>
            <a:r>
              <a:rPr lang="en-US" dirty="0"/>
              <a:t>Exam 1 (20%)</a:t>
            </a:r>
          </a:p>
          <a:p>
            <a:pPr eaLnBrk="1" hangingPunct="1">
              <a:lnSpc>
                <a:spcPct val="90000"/>
              </a:lnSpc>
              <a:buFont typeface="Wingdings" pitchFamily="-65" charset="2"/>
              <a:buChar char="l"/>
              <a:defRPr/>
            </a:pPr>
            <a:r>
              <a:rPr lang="en-US" dirty="0"/>
              <a:t>Exam 2 (20%)</a:t>
            </a:r>
            <a:r>
              <a:rPr lang="en-US" b="1" dirty="0"/>
              <a:t> </a:t>
            </a:r>
          </a:p>
          <a:p>
            <a:pPr marL="0" indent="0" eaLnBrk="1" hangingPunct="1">
              <a:lnSpc>
                <a:spcPct val="90000"/>
              </a:lnSpc>
              <a:buFont typeface="Wingdings" pitchFamily="-65" charset="2"/>
              <a:buNone/>
              <a:defRPr/>
            </a:pPr>
            <a:endParaRPr lang="en-US" b="1" dirty="0"/>
          </a:p>
        </p:txBody>
      </p:sp>
      <p:sp>
        <p:nvSpPr>
          <p:cNvPr id="11268" name="Rectangle 2">
            <a:extLst>
              <a:ext uri="{FF2B5EF4-FFF2-40B4-BE49-F238E27FC236}">
                <a16:creationId xmlns:a16="http://schemas.microsoft.com/office/drawing/2014/main" id="{33E0D278-548E-14B5-485D-1A8BC5C5CE3D}"/>
              </a:ext>
            </a:extLst>
          </p:cNvPr>
          <p:cNvSpPr>
            <a:spLocks noGrp="1" noChangeArrowheads="1"/>
          </p:cNvSpPr>
          <p:nvPr>
            <p:ph type="title"/>
          </p:nvPr>
        </p:nvSpPr>
        <p:spPr>
          <a:xfrm>
            <a:off x="533400" y="609600"/>
            <a:ext cx="8229600" cy="914400"/>
          </a:xfrm>
        </p:spPr>
        <p:txBody>
          <a:bodyPr/>
          <a:lstStyle/>
          <a:p>
            <a:pPr eaLnBrk="1" hangingPunct="1"/>
            <a:r>
              <a:rPr lang="en-US" altLang="en-US"/>
              <a:t>Basis of Grades (Tentative)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a:extLst>
              <a:ext uri="{FF2B5EF4-FFF2-40B4-BE49-F238E27FC236}">
                <a16:creationId xmlns:a16="http://schemas.microsoft.com/office/drawing/2014/main" id="{ACAB0499-B6AA-E89B-1E92-BB382941FA03}"/>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1pPr>
            <a:lvl2pPr marL="742950" indent="-285750">
              <a:spcBef>
                <a:spcPct val="20000"/>
              </a:spcBef>
              <a:buClr>
                <a:srgbClr val="8FBAC8"/>
              </a:buClr>
              <a:buSzPct val="70000"/>
              <a:buFont typeface="Monotype Sorts" charset="2"/>
              <a:buChar char="u"/>
              <a:defRPr sz="2400">
                <a:solidFill>
                  <a:schemeClr val="tx1"/>
                </a:solidFill>
                <a:latin typeface="Tahoma" panose="020B0604030504040204" pitchFamily="34" charset="0"/>
              </a:defRPr>
            </a:lvl2pPr>
            <a:lvl3pPr marL="1143000" indent="-2286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rgbClr val="8FBAC8"/>
              </a:buClr>
              <a:buSzPct val="7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0000"/>
              </a:spcBef>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9pPr>
          </a:lstStyle>
          <a:p>
            <a:pPr>
              <a:spcBef>
                <a:spcPct val="0"/>
              </a:spcBef>
              <a:buClrTx/>
              <a:buSzTx/>
              <a:buFontTx/>
              <a:buNone/>
            </a:pPr>
            <a:fld id="{655BE7DB-F927-435E-A933-2CAEDDA21F73}" type="slidenum">
              <a:rPr lang="en-US" altLang="en-US" sz="1200">
                <a:latin typeface="Arial Black" panose="020B0A04020102020204" pitchFamily="34" charset="0"/>
              </a:rPr>
              <a:pPr>
                <a:spcBef>
                  <a:spcPct val="0"/>
                </a:spcBef>
                <a:buClrTx/>
                <a:buSzTx/>
                <a:buFontTx/>
                <a:buNone/>
              </a:pPr>
              <a:t>6</a:t>
            </a:fld>
            <a:endParaRPr lang="en-US" altLang="en-US" sz="1200">
              <a:latin typeface="Arial Black" panose="020B0A04020102020204" pitchFamily="34" charset="0"/>
            </a:endParaRPr>
          </a:p>
        </p:txBody>
      </p:sp>
      <p:sp>
        <p:nvSpPr>
          <p:cNvPr id="13315" name="Rectangle 7">
            <a:extLst>
              <a:ext uri="{FF2B5EF4-FFF2-40B4-BE49-F238E27FC236}">
                <a16:creationId xmlns:a16="http://schemas.microsoft.com/office/drawing/2014/main" id="{CFA145D1-6AA8-1468-4A20-839B27ACD4D8}"/>
              </a:ext>
            </a:extLst>
          </p:cNvPr>
          <p:cNvSpPr>
            <a:spLocks noGrp="1" noChangeArrowheads="1"/>
          </p:cNvSpPr>
          <p:nvPr>
            <p:ph type="body" idx="1"/>
          </p:nvPr>
        </p:nvSpPr>
        <p:spPr>
          <a:xfrm>
            <a:off x="457200" y="1447800"/>
            <a:ext cx="8458200" cy="5029200"/>
          </a:xfrm>
        </p:spPr>
        <p:txBody>
          <a:bodyPr/>
          <a:lstStyle/>
          <a:p>
            <a:pPr eaLnBrk="1" hangingPunct="1">
              <a:lnSpc>
                <a:spcPct val="90000"/>
              </a:lnSpc>
            </a:pPr>
            <a:r>
              <a:rPr lang="en-US" altLang="en-US" b="1" dirty="0"/>
              <a:t>Grades for all course assignments (i.e., homework, labs, exams) will be posted on Canvas.</a:t>
            </a:r>
          </a:p>
          <a:p>
            <a:pPr eaLnBrk="1" hangingPunct="1">
              <a:lnSpc>
                <a:spcPct val="90000"/>
              </a:lnSpc>
            </a:pPr>
            <a:r>
              <a:rPr lang="en-US" altLang="en-US" b="1" dirty="0"/>
              <a:t>Final letter grades will be assigned based on the Curve (Grade Distribution) of the entire class but not the absolute grade cutoff</a:t>
            </a:r>
          </a:p>
          <a:p>
            <a:pPr eaLnBrk="1" hangingPunct="1">
              <a:lnSpc>
                <a:spcPct val="90000"/>
              </a:lnSpc>
            </a:pPr>
            <a:r>
              <a:rPr lang="en-US" altLang="en-US" b="1" dirty="0"/>
              <a:t>CS5318 and CS7318 will be curved and graded separately</a:t>
            </a:r>
          </a:p>
          <a:p>
            <a:pPr eaLnBrk="1" hangingPunct="1">
              <a:lnSpc>
                <a:spcPct val="90000"/>
              </a:lnSpc>
            </a:pPr>
            <a:r>
              <a:rPr lang="en-US" altLang="en-US" b="1" dirty="0"/>
              <a:t>Final letter grades will be posted on </a:t>
            </a:r>
            <a:r>
              <a:rPr lang="en-US" altLang="en-US" b="1" dirty="0" err="1"/>
              <a:t>my.smu</a:t>
            </a:r>
            <a:r>
              <a:rPr lang="en-US" altLang="en-US" b="1" dirty="0"/>
              <a:t> </a:t>
            </a:r>
          </a:p>
          <a:p>
            <a:pPr eaLnBrk="1" hangingPunct="1">
              <a:lnSpc>
                <a:spcPct val="90000"/>
              </a:lnSpc>
            </a:pPr>
            <a:r>
              <a:rPr lang="en-US" altLang="en-US" b="1" dirty="0">
                <a:solidFill>
                  <a:srgbClr val="FF0000"/>
                </a:solidFill>
              </a:rPr>
              <a:t>Missing any course assignment submission will downgrade your final letter grade by one level (e.g., A to B, A- to B-)</a:t>
            </a:r>
            <a:endParaRPr lang="en-US" altLang="en-US" b="1" dirty="0"/>
          </a:p>
        </p:txBody>
      </p:sp>
      <p:sp>
        <p:nvSpPr>
          <p:cNvPr id="13316" name="Rectangle 2">
            <a:extLst>
              <a:ext uri="{FF2B5EF4-FFF2-40B4-BE49-F238E27FC236}">
                <a16:creationId xmlns:a16="http://schemas.microsoft.com/office/drawing/2014/main" id="{F4263965-275E-9444-CB2F-3C134FE712A7}"/>
              </a:ext>
            </a:extLst>
          </p:cNvPr>
          <p:cNvSpPr>
            <a:spLocks noGrp="1" noChangeArrowheads="1"/>
          </p:cNvSpPr>
          <p:nvPr>
            <p:ph type="title"/>
          </p:nvPr>
        </p:nvSpPr>
        <p:spPr>
          <a:xfrm>
            <a:off x="533400" y="609600"/>
            <a:ext cx="8229600" cy="914400"/>
          </a:xfrm>
        </p:spPr>
        <p:txBody>
          <a:bodyPr/>
          <a:lstStyle/>
          <a:p>
            <a:pPr eaLnBrk="1" hangingPunct="1"/>
            <a:r>
              <a:rPr lang="en-US" altLang="en-US"/>
              <a:t>Course Final Grade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a:extLst>
              <a:ext uri="{FF2B5EF4-FFF2-40B4-BE49-F238E27FC236}">
                <a16:creationId xmlns:a16="http://schemas.microsoft.com/office/drawing/2014/main" id="{71A59785-08FA-7EB0-D4DF-F6272AF549F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1pPr>
            <a:lvl2pPr marL="742950" indent="-285750">
              <a:spcBef>
                <a:spcPct val="20000"/>
              </a:spcBef>
              <a:buClr>
                <a:srgbClr val="8FBAC8"/>
              </a:buClr>
              <a:buSzPct val="70000"/>
              <a:buFont typeface="Monotype Sorts" charset="2"/>
              <a:buChar char="u"/>
              <a:defRPr sz="2400">
                <a:solidFill>
                  <a:schemeClr val="tx1"/>
                </a:solidFill>
                <a:latin typeface="Tahoma" panose="020B0604030504040204" pitchFamily="34" charset="0"/>
              </a:defRPr>
            </a:lvl2pPr>
            <a:lvl3pPr marL="1143000" indent="-228600">
              <a:spcBef>
                <a:spcPct val="20000"/>
              </a:spcBef>
              <a:buClr>
                <a:srgbClr val="0033CC"/>
              </a:buClr>
              <a:buSzPct val="75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rgbClr val="8FBAC8"/>
              </a:buClr>
              <a:buSzPct val="7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0000"/>
              </a:spcBef>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rgbClr val="0033CC"/>
              </a:buClr>
              <a:buSzPct val="75000"/>
              <a:buFont typeface="Wingdings" panose="05000000000000000000" pitchFamily="2" charset="2"/>
              <a:buChar char="l"/>
              <a:defRPr sz="2000">
                <a:solidFill>
                  <a:schemeClr val="tx1"/>
                </a:solidFill>
                <a:latin typeface="Tahoma" panose="020B0604030504040204" pitchFamily="34" charset="0"/>
              </a:defRPr>
            </a:lvl9pPr>
          </a:lstStyle>
          <a:p>
            <a:pPr>
              <a:spcBef>
                <a:spcPct val="0"/>
              </a:spcBef>
              <a:buClrTx/>
              <a:buSzTx/>
              <a:buFontTx/>
              <a:buNone/>
            </a:pPr>
            <a:fld id="{A3949DB4-A8DD-4020-BFB8-7FFF9268EB9B}" type="slidenum">
              <a:rPr lang="en-US" altLang="en-US" sz="1200">
                <a:latin typeface="Arial Black" panose="020B0A04020102020204" pitchFamily="34" charset="0"/>
              </a:rPr>
              <a:pPr>
                <a:spcBef>
                  <a:spcPct val="0"/>
                </a:spcBef>
                <a:buClrTx/>
                <a:buSzTx/>
                <a:buFontTx/>
                <a:buNone/>
              </a:pPr>
              <a:t>7</a:t>
            </a:fld>
            <a:endParaRPr lang="en-US" altLang="en-US" sz="1200">
              <a:latin typeface="Arial Black" panose="020B0A04020102020204" pitchFamily="34" charset="0"/>
            </a:endParaRPr>
          </a:p>
        </p:txBody>
      </p:sp>
      <p:sp>
        <p:nvSpPr>
          <p:cNvPr id="15363" name="Rectangle 7">
            <a:extLst>
              <a:ext uri="{FF2B5EF4-FFF2-40B4-BE49-F238E27FC236}">
                <a16:creationId xmlns:a16="http://schemas.microsoft.com/office/drawing/2014/main" id="{5C700680-4A8A-5878-D7DD-6C7F6E00DF9E}"/>
              </a:ext>
            </a:extLst>
          </p:cNvPr>
          <p:cNvSpPr>
            <a:spLocks noGrp="1" noChangeArrowheads="1"/>
          </p:cNvSpPr>
          <p:nvPr>
            <p:ph type="body" idx="1"/>
          </p:nvPr>
        </p:nvSpPr>
        <p:spPr>
          <a:xfrm>
            <a:off x="457200" y="762000"/>
            <a:ext cx="8153400" cy="5334000"/>
          </a:xfrm>
        </p:spPr>
        <p:txBody>
          <a:bodyPr/>
          <a:lstStyle/>
          <a:p>
            <a:pPr eaLnBrk="1" hangingPunct="1">
              <a:lnSpc>
                <a:spcPct val="90000"/>
              </a:lnSpc>
            </a:pPr>
            <a:endParaRPr lang="en-US" altLang="en-US" b="1"/>
          </a:p>
          <a:p>
            <a:pPr eaLnBrk="1" hangingPunct="1">
              <a:lnSpc>
                <a:spcPct val="90000"/>
              </a:lnSpc>
            </a:pPr>
            <a:endParaRPr lang="en-US" altLang="en-US" b="1"/>
          </a:p>
          <a:p>
            <a:pPr eaLnBrk="1" hangingPunct="1">
              <a:lnSpc>
                <a:spcPct val="90000"/>
              </a:lnSpc>
            </a:pPr>
            <a:r>
              <a:rPr lang="en-US" altLang="en-US" b="1"/>
              <a:t>Homework: 3</a:t>
            </a:r>
          </a:p>
          <a:p>
            <a:pPr eaLnBrk="1" hangingPunct="1">
              <a:lnSpc>
                <a:spcPct val="90000"/>
              </a:lnSpc>
            </a:pPr>
            <a:r>
              <a:rPr lang="en-US" altLang="en-US" b="1"/>
              <a:t>In-class design labs: 4-5</a:t>
            </a:r>
          </a:p>
          <a:p>
            <a:pPr eaLnBrk="1" hangingPunct="1">
              <a:lnSpc>
                <a:spcPct val="90000"/>
              </a:lnSpc>
            </a:pPr>
            <a:r>
              <a:rPr lang="en-US" altLang="en-US" b="1"/>
              <a:t>Assignments Template and Submission:</a:t>
            </a:r>
          </a:p>
          <a:p>
            <a:pPr lvl="1" eaLnBrk="1" hangingPunct="1">
              <a:lnSpc>
                <a:spcPct val="90000"/>
              </a:lnSpc>
            </a:pPr>
            <a:r>
              <a:rPr lang="en-US" altLang="en-US" sz="2000"/>
              <a:t>Please put your </a:t>
            </a:r>
            <a:r>
              <a:rPr lang="en-US" altLang="en-US" sz="2000">
                <a:solidFill>
                  <a:srgbClr val="FF0000"/>
                </a:solidFill>
              </a:rPr>
              <a:t>“</a:t>
            </a:r>
            <a:r>
              <a:rPr lang="en-US" altLang="en-US" sz="2000" b="1">
                <a:solidFill>
                  <a:srgbClr val="FF0000"/>
                </a:solidFill>
              </a:rPr>
              <a:t>Name</a:t>
            </a:r>
            <a:r>
              <a:rPr lang="en-US" altLang="en-US" sz="2000">
                <a:solidFill>
                  <a:srgbClr val="FF0000"/>
                </a:solidFill>
              </a:rPr>
              <a:t>, </a:t>
            </a:r>
            <a:r>
              <a:rPr lang="en-US" altLang="en-US" sz="2000" b="1">
                <a:solidFill>
                  <a:srgbClr val="FF0000"/>
                </a:solidFill>
              </a:rPr>
              <a:t>SMU ID</a:t>
            </a:r>
            <a:r>
              <a:rPr lang="en-US" altLang="en-US" sz="2000">
                <a:solidFill>
                  <a:srgbClr val="FF0000"/>
                </a:solidFill>
              </a:rPr>
              <a:t>, </a:t>
            </a:r>
            <a:r>
              <a:rPr lang="en-US" altLang="en-US" sz="2000" b="1">
                <a:solidFill>
                  <a:srgbClr val="FF0000"/>
                </a:solidFill>
              </a:rPr>
              <a:t>CS5318 or CS7318, On Campus or Off Campus</a:t>
            </a:r>
            <a:r>
              <a:rPr lang="en-US" altLang="en-US" sz="2000">
                <a:solidFill>
                  <a:srgbClr val="FF0000"/>
                </a:solidFill>
              </a:rPr>
              <a:t>, </a:t>
            </a:r>
            <a:r>
              <a:rPr lang="en-US" altLang="en-US" sz="2000" b="1">
                <a:solidFill>
                  <a:srgbClr val="FF0000"/>
                </a:solidFill>
              </a:rPr>
              <a:t>Email” </a:t>
            </a:r>
            <a:r>
              <a:rPr lang="en-US" altLang="en-US" sz="2000">
                <a:solidFill>
                  <a:srgbClr val="FF0000"/>
                </a:solidFill>
              </a:rPr>
              <a:t>on your cover page. </a:t>
            </a:r>
            <a:r>
              <a:rPr lang="en-US" altLang="en-US" sz="2000"/>
              <a:t>All course assignments (i.e., homework, labs, paper) shall be submitted through the Canvas submission link by the specified due date and time. </a:t>
            </a:r>
            <a:r>
              <a:rPr lang="en-US" altLang="en-US" sz="2000">
                <a:solidFill>
                  <a:srgbClr val="FF0000"/>
                </a:solidFill>
              </a:rPr>
              <a:t>No email submission will be accepted!</a:t>
            </a:r>
          </a:p>
          <a:p>
            <a:pPr eaLnBrk="1" hangingPunct="1">
              <a:lnSpc>
                <a:spcPct val="90000"/>
              </a:lnSpc>
            </a:pPr>
            <a:r>
              <a:rPr lang="en-US" altLang="en-US" b="1"/>
              <a:t>Questionnaire &amp; Academic Integrity Agreement</a:t>
            </a:r>
          </a:p>
          <a:p>
            <a:pPr lvl="1" eaLnBrk="1" hangingPunct="1">
              <a:lnSpc>
                <a:spcPct val="90000"/>
              </a:lnSpc>
            </a:pPr>
            <a:r>
              <a:rPr lang="en-US" altLang="en-US" sz="2000"/>
              <a:t>Fill in, sign and submit!</a:t>
            </a:r>
          </a:p>
          <a:p>
            <a:pPr eaLnBrk="1" hangingPunct="1">
              <a:lnSpc>
                <a:spcPct val="90000"/>
              </a:lnSpc>
            </a:pPr>
            <a:endParaRPr lang="en-US" altLang="en-US" sz="2000"/>
          </a:p>
          <a:p>
            <a:pPr lvl="1" eaLnBrk="1" hangingPunct="1">
              <a:lnSpc>
                <a:spcPct val="90000"/>
              </a:lnSpc>
            </a:pPr>
            <a:endParaRPr lang="en-US" altLang="en-US" sz="2000"/>
          </a:p>
          <a:p>
            <a:pPr lvl="2" eaLnBrk="1" hangingPunct="1">
              <a:lnSpc>
                <a:spcPct val="90000"/>
              </a:lnSpc>
              <a:buFont typeface="Wingdings" panose="05000000000000000000" pitchFamily="2" charset="2"/>
              <a:buNone/>
            </a:pPr>
            <a:endParaRPr lang="en-US" altLang="en-US" sz="2000"/>
          </a:p>
          <a:p>
            <a:pPr eaLnBrk="1" hangingPunct="1">
              <a:lnSpc>
                <a:spcPct val="90000"/>
              </a:lnSpc>
            </a:pPr>
            <a:endParaRPr lang="en-US" altLang="en-US"/>
          </a:p>
        </p:txBody>
      </p:sp>
      <p:sp>
        <p:nvSpPr>
          <p:cNvPr id="15364" name="Rectangle 2">
            <a:extLst>
              <a:ext uri="{FF2B5EF4-FFF2-40B4-BE49-F238E27FC236}">
                <a16:creationId xmlns:a16="http://schemas.microsoft.com/office/drawing/2014/main" id="{871075DC-511F-9542-B120-28D117410FEC}"/>
              </a:ext>
            </a:extLst>
          </p:cNvPr>
          <p:cNvSpPr>
            <a:spLocks noGrp="1" noChangeArrowheads="1"/>
          </p:cNvSpPr>
          <p:nvPr>
            <p:ph type="title"/>
          </p:nvPr>
        </p:nvSpPr>
        <p:spPr>
          <a:xfrm>
            <a:off x="457200" y="685800"/>
            <a:ext cx="8229600" cy="914400"/>
          </a:xfrm>
        </p:spPr>
        <p:txBody>
          <a:bodyPr/>
          <a:lstStyle/>
          <a:p>
            <a:pPr eaLnBrk="1" hangingPunct="1"/>
            <a:r>
              <a:rPr lang="en-US" altLang="en-US"/>
              <a:t>Course Workload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87CA2EA1-BA58-9EEF-C5BF-49CA7872F5EF}"/>
              </a:ext>
            </a:extLst>
          </p:cNvPr>
          <p:cNvSpPr>
            <a:spLocks noGrp="1" noChangeArrowheads="1"/>
          </p:cNvSpPr>
          <p:nvPr>
            <p:ph type="title"/>
          </p:nvPr>
        </p:nvSpPr>
        <p:spPr/>
        <p:txBody>
          <a:bodyPr/>
          <a:lstStyle/>
          <a:p>
            <a:pPr eaLnBrk="1" hangingPunct="1"/>
            <a:r>
              <a:rPr lang="en-US" altLang="en-US"/>
              <a:t>Late submission policy</a:t>
            </a:r>
          </a:p>
        </p:txBody>
      </p:sp>
      <p:sp>
        <p:nvSpPr>
          <p:cNvPr id="17411" name="Rectangle 3">
            <a:extLst>
              <a:ext uri="{FF2B5EF4-FFF2-40B4-BE49-F238E27FC236}">
                <a16:creationId xmlns:a16="http://schemas.microsoft.com/office/drawing/2014/main" id="{759AAEDB-C83E-FF1E-9225-56BEB97C728F}"/>
              </a:ext>
            </a:extLst>
          </p:cNvPr>
          <p:cNvSpPr>
            <a:spLocks noGrp="1" noChangeArrowheads="1"/>
          </p:cNvSpPr>
          <p:nvPr>
            <p:ph type="body" idx="1"/>
          </p:nvPr>
        </p:nvSpPr>
        <p:spPr>
          <a:xfrm>
            <a:off x="457200" y="1524000"/>
            <a:ext cx="8229600" cy="4530725"/>
          </a:xfrm>
        </p:spPr>
        <p:txBody>
          <a:bodyPr/>
          <a:lstStyle/>
          <a:p>
            <a:pPr eaLnBrk="1" hangingPunct="1">
              <a:lnSpc>
                <a:spcPct val="80000"/>
              </a:lnSpc>
            </a:pPr>
            <a:r>
              <a:rPr lang="en-US" altLang="en-US" sz="3200">
                <a:solidFill>
                  <a:srgbClr val="FF0000"/>
                </a:solidFill>
              </a:rPr>
              <a:t>Strictly enforced !</a:t>
            </a:r>
          </a:p>
          <a:p>
            <a:pPr eaLnBrk="1" hangingPunct="1">
              <a:lnSpc>
                <a:spcPct val="80000"/>
              </a:lnSpc>
            </a:pPr>
            <a:r>
              <a:rPr lang="en-US" altLang="en-US" sz="3200"/>
              <a:t>All course assignments will be due on Canvas at 11:59pm on the indicated due dates, unless otherwise noted. Late homework will receive a </a:t>
            </a:r>
            <a:r>
              <a:rPr lang="en-US" altLang="en-US" sz="3200">
                <a:solidFill>
                  <a:srgbClr val="FF0000"/>
                </a:solidFill>
              </a:rPr>
              <a:t>25% penalty per day</a:t>
            </a:r>
            <a:r>
              <a:rPr lang="en-US" altLang="en-US" sz="3200"/>
              <a:t>. In case of emergencies, please talk to me to make special arrangements. If you will be out of town for a non-emergency (such as an interview), you should turn in the assignment early, rather than late, to avoid a penalty.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402BC36-5DC8-4B77-39CA-5EF623A4113C}"/>
              </a:ext>
            </a:extLst>
          </p:cNvPr>
          <p:cNvSpPr>
            <a:spLocks noGrp="1" noChangeArrowheads="1"/>
          </p:cNvSpPr>
          <p:nvPr>
            <p:ph type="title"/>
          </p:nvPr>
        </p:nvSpPr>
        <p:spPr/>
        <p:txBody>
          <a:bodyPr/>
          <a:lstStyle/>
          <a:p>
            <a:pPr eaLnBrk="1" hangingPunct="1"/>
            <a:r>
              <a:rPr lang="en-US" altLang="en-US"/>
              <a:t>Homework and Grading Policy</a:t>
            </a:r>
          </a:p>
        </p:txBody>
      </p:sp>
      <p:sp>
        <p:nvSpPr>
          <p:cNvPr id="18435" name="Rectangle 3">
            <a:extLst>
              <a:ext uri="{FF2B5EF4-FFF2-40B4-BE49-F238E27FC236}">
                <a16:creationId xmlns:a16="http://schemas.microsoft.com/office/drawing/2014/main" id="{173D027A-CDA6-0D27-6BBB-B47E61C9F335}"/>
              </a:ext>
            </a:extLst>
          </p:cNvPr>
          <p:cNvSpPr>
            <a:spLocks noGrp="1" noChangeArrowheads="1"/>
          </p:cNvSpPr>
          <p:nvPr>
            <p:ph type="body" idx="1"/>
          </p:nvPr>
        </p:nvSpPr>
        <p:spPr>
          <a:xfrm>
            <a:off x="457200" y="1685925"/>
            <a:ext cx="8229600" cy="4530725"/>
          </a:xfrm>
        </p:spPr>
        <p:txBody>
          <a:bodyPr/>
          <a:lstStyle/>
          <a:p>
            <a:pPr marL="514350" indent="-514350" eaLnBrk="1" hangingPunct="1">
              <a:lnSpc>
                <a:spcPct val="80000"/>
              </a:lnSpc>
              <a:buFont typeface="Verdana" panose="020B0604030504040204" pitchFamily="34" charset="0"/>
              <a:buAutoNum type="arabicPeriod"/>
            </a:pPr>
            <a:r>
              <a:rPr lang="en-US" altLang="en-US"/>
              <a:t>ALL questions or concerns about grades should first be sent to the TA of the course.</a:t>
            </a:r>
          </a:p>
          <a:p>
            <a:pPr marL="514350" indent="-514350" eaLnBrk="1" hangingPunct="1">
              <a:lnSpc>
                <a:spcPct val="80000"/>
              </a:lnSpc>
              <a:buFont typeface="Verdana" panose="020B0604030504040204" pitchFamily="34" charset="0"/>
              <a:buAutoNum type="arabicPeriod"/>
            </a:pPr>
            <a:r>
              <a:rPr lang="en-US" altLang="en-US"/>
              <a:t>We DO NOT allow resubmissions of homework after the due date.</a:t>
            </a:r>
          </a:p>
          <a:p>
            <a:pPr marL="514350" indent="-514350" eaLnBrk="1" hangingPunct="1">
              <a:lnSpc>
                <a:spcPct val="80000"/>
              </a:lnSpc>
              <a:buFont typeface="Verdana" panose="020B0604030504040204" pitchFamily="34" charset="0"/>
              <a:buAutoNum type="arabicPeriod"/>
            </a:pPr>
            <a:r>
              <a:rPr lang="en-US" altLang="en-US"/>
              <a:t>We DO NOT review, verify, or determine the correctness of your homework answers before the due date. We do that after the homework is submitted. We can, however, offer guidance on the homework.</a:t>
            </a:r>
          </a:p>
          <a:p>
            <a:pPr marL="514350" indent="-514350" eaLnBrk="1" hangingPunct="1">
              <a:lnSpc>
                <a:spcPct val="80000"/>
              </a:lnSpc>
              <a:buFont typeface="Verdana" panose="020B0604030504040204" pitchFamily="34" charset="0"/>
              <a:buAutoNum type="arabicPeriod"/>
            </a:pPr>
            <a:r>
              <a:rPr lang="en-US" altLang="en-US"/>
              <a:t>If you have received a grade and believe it is incorrect or would like to justify your answers, you must do so during TA office hours within one week of receiving the homework grade. NO GRADES will be changed or discussed via email.</a:t>
            </a:r>
          </a:p>
        </p:txBody>
      </p:sp>
    </p:spTree>
  </p:cSld>
  <p:clrMapOvr>
    <a:masterClrMapping/>
  </p:clrMapOvr>
  <p:transition/>
</p:sld>
</file>

<file path=ppt/theme/theme1.xml><?xml version="1.0" encoding="utf-8"?>
<a:theme xmlns:a="http://schemas.openxmlformats.org/drawingml/2006/main" name="ISR Master slide v6">
  <a:themeElements>
    <a:clrScheme name="ISR Master slide v6 13">
      <a:dk1>
        <a:srgbClr val="000000"/>
      </a:dk1>
      <a:lt1>
        <a:srgbClr val="FFFFFF"/>
      </a:lt1>
      <a:dk2>
        <a:srgbClr val="000000"/>
      </a:dk2>
      <a:lt2>
        <a:srgbClr val="808080"/>
      </a:lt2>
      <a:accent1>
        <a:srgbClr val="CCECFF"/>
      </a:accent1>
      <a:accent2>
        <a:srgbClr val="0049B4"/>
      </a:accent2>
      <a:accent3>
        <a:srgbClr val="FFFFFF"/>
      </a:accent3>
      <a:accent4>
        <a:srgbClr val="000000"/>
      </a:accent4>
      <a:accent5>
        <a:srgbClr val="E2F4FF"/>
      </a:accent5>
      <a:accent6>
        <a:srgbClr val="0041A3"/>
      </a:accent6>
      <a:hlink>
        <a:srgbClr val="005B70"/>
      </a:hlink>
      <a:folHlink>
        <a:srgbClr val="B2B2B2"/>
      </a:folHlink>
    </a:clrScheme>
    <a:fontScheme name="ISR Master slide v6">
      <a:majorFont>
        <a:latin typeface="Verdan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ea typeface="ＭＳ Ｐゴシック" pitchFamily="-16" charset="-128"/>
          </a:defRPr>
        </a:defPPr>
      </a:lstStyle>
    </a:lnDef>
  </a:objectDefaults>
  <a:extraClrSchemeLst>
    <a:extraClrScheme>
      <a:clrScheme name="ISR Master slide v6 1">
        <a:dk1>
          <a:srgbClr val="666699"/>
        </a:dk1>
        <a:lt1>
          <a:srgbClr val="FFFFFF"/>
        </a:lt1>
        <a:dk2>
          <a:srgbClr val="000066"/>
        </a:dk2>
        <a:lt2>
          <a:srgbClr val="FFFFFF"/>
        </a:lt2>
        <a:accent1>
          <a:srgbClr val="0066FF"/>
        </a:accent1>
        <a:accent2>
          <a:srgbClr val="3333FF"/>
        </a:accent2>
        <a:accent3>
          <a:srgbClr val="AAAAB8"/>
        </a:accent3>
        <a:accent4>
          <a:srgbClr val="DADADA"/>
        </a:accent4>
        <a:accent5>
          <a:srgbClr val="AAB8FF"/>
        </a:accent5>
        <a:accent6>
          <a:srgbClr val="2D2DE7"/>
        </a:accent6>
        <a:hlink>
          <a:srgbClr val="0000CC"/>
        </a:hlink>
        <a:folHlink>
          <a:srgbClr val="B2B2B2"/>
        </a:folHlink>
      </a:clrScheme>
      <a:clrMap bg1="dk2" tx1="lt1" bg2="dk1" tx2="lt2" accent1="accent1" accent2="accent2" accent3="accent3" accent4="accent4" accent5="accent5" accent6="accent6" hlink="hlink" folHlink="folHlink"/>
    </a:extraClrScheme>
    <a:extraClrScheme>
      <a:clrScheme name="ISR Master slide v6 2">
        <a:dk1>
          <a:srgbClr val="000000"/>
        </a:dk1>
        <a:lt1>
          <a:srgbClr val="FFFFFF"/>
        </a:lt1>
        <a:dk2>
          <a:srgbClr val="334B49"/>
        </a:dk2>
        <a:lt2>
          <a:srgbClr val="FFFFFF"/>
        </a:lt2>
        <a:accent1>
          <a:srgbClr val="009999"/>
        </a:accent1>
        <a:accent2>
          <a:srgbClr val="008080"/>
        </a:accent2>
        <a:accent3>
          <a:srgbClr val="ADB1B1"/>
        </a:accent3>
        <a:accent4>
          <a:srgbClr val="DADADA"/>
        </a:accent4>
        <a:accent5>
          <a:srgbClr val="AACACA"/>
        </a:accent5>
        <a:accent6>
          <a:srgbClr val="007373"/>
        </a:accent6>
        <a:hlink>
          <a:srgbClr val="006666"/>
        </a:hlink>
        <a:folHlink>
          <a:srgbClr val="B2B2B2"/>
        </a:folHlink>
      </a:clrScheme>
      <a:clrMap bg1="dk2" tx1="lt1" bg2="dk1" tx2="lt2" accent1="accent1" accent2="accent2" accent3="accent3" accent4="accent4" accent5="accent5" accent6="accent6" hlink="hlink" folHlink="folHlink"/>
    </a:extraClrScheme>
    <a:extraClrScheme>
      <a:clrScheme name="ISR Master slide v6 3">
        <a:dk1>
          <a:srgbClr val="000000"/>
        </a:dk1>
        <a:lt1>
          <a:srgbClr val="FFFFFF"/>
        </a:lt1>
        <a:dk2>
          <a:srgbClr val="FFFFFF"/>
        </a:dk2>
        <a:lt2>
          <a:srgbClr val="808080"/>
        </a:lt2>
        <a:accent1>
          <a:srgbClr val="FF9900"/>
        </a:accent1>
        <a:accent2>
          <a:srgbClr val="FCB138"/>
        </a:accent2>
        <a:accent3>
          <a:srgbClr val="FFFFFF"/>
        </a:accent3>
        <a:accent4>
          <a:srgbClr val="000000"/>
        </a:accent4>
        <a:accent5>
          <a:srgbClr val="FFCAAA"/>
        </a:accent5>
        <a:accent6>
          <a:srgbClr val="E4A032"/>
        </a:accent6>
        <a:hlink>
          <a:srgbClr val="FCC66E"/>
        </a:hlink>
        <a:folHlink>
          <a:srgbClr val="B2B2B2"/>
        </a:folHlink>
      </a:clrScheme>
      <a:clrMap bg1="lt1" tx1="dk1" bg2="lt2" tx2="dk2" accent1="accent1" accent2="accent2" accent3="accent3" accent4="accent4" accent5="accent5" accent6="accent6" hlink="hlink" folHlink="folHlink"/>
    </a:extraClrScheme>
    <a:extraClrScheme>
      <a:clrScheme name="ISR Master slide v6 4">
        <a:dk1>
          <a:srgbClr val="000000"/>
        </a:dk1>
        <a:lt1>
          <a:srgbClr val="FFFFFF"/>
        </a:lt1>
        <a:dk2>
          <a:srgbClr val="FFFFFF"/>
        </a:dk2>
        <a:lt2>
          <a:srgbClr val="808080"/>
        </a:lt2>
        <a:accent1>
          <a:srgbClr val="440044"/>
        </a:accent1>
        <a:accent2>
          <a:srgbClr val="790571"/>
        </a:accent2>
        <a:accent3>
          <a:srgbClr val="FFFFFF"/>
        </a:accent3>
        <a:accent4>
          <a:srgbClr val="000000"/>
        </a:accent4>
        <a:accent5>
          <a:srgbClr val="B0AAB0"/>
        </a:accent5>
        <a:accent6>
          <a:srgbClr val="6D0466"/>
        </a:accent6>
        <a:hlink>
          <a:srgbClr val="9F839F"/>
        </a:hlink>
        <a:folHlink>
          <a:srgbClr val="B2B2B2"/>
        </a:folHlink>
      </a:clrScheme>
      <a:clrMap bg1="lt1" tx1="dk1" bg2="lt2" tx2="dk2" accent1="accent1" accent2="accent2" accent3="accent3" accent4="accent4" accent5="accent5" accent6="accent6" hlink="hlink" folHlink="folHlink"/>
    </a:extraClrScheme>
    <a:extraClrScheme>
      <a:clrScheme name="ISR Master slide v6 5">
        <a:dk1>
          <a:srgbClr val="000000"/>
        </a:dk1>
        <a:lt1>
          <a:srgbClr val="FFFFFF"/>
        </a:lt1>
        <a:dk2>
          <a:srgbClr val="FFFFFF"/>
        </a:dk2>
        <a:lt2>
          <a:srgbClr val="666699"/>
        </a:lt2>
        <a:accent1>
          <a:srgbClr val="779F92"/>
        </a:accent1>
        <a:accent2>
          <a:srgbClr val="9DC2D7"/>
        </a:accent2>
        <a:accent3>
          <a:srgbClr val="FFFFFF"/>
        </a:accent3>
        <a:accent4>
          <a:srgbClr val="000000"/>
        </a:accent4>
        <a:accent5>
          <a:srgbClr val="BDCDC7"/>
        </a:accent5>
        <a:accent6>
          <a:srgbClr val="8EB0C3"/>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SR Master slide v6 6">
        <a:dk1>
          <a:srgbClr val="6A0000"/>
        </a:dk1>
        <a:lt1>
          <a:srgbClr val="FFFFFF"/>
        </a:lt1>
        <a:dk2>
          <a:srgbClr val="FFFFFF"/>
        </a:dk2>
        <a:lt2>
          <a:srgbClr val="666699"/>
        </a:lt2>
        <a:accent1>
          <a:srgbClr val="CC3300"/>
        </a:accent1>
        <a:accent2>
          <a:srgbClr val="CC6600"/>
        </a:accent2>
        <a:accent3>
          <a:srgbClr val="FFFFFF"/>
        </a:accent3>
        <a:accent4>
          <a:srgbClr val="590000"/>
        </a:accent4>
        <a:accent5>
          <a:srgbClr val="E2ADAA"/>
        </a:accent5>
        <a:accent6>
          <a:srgbClr val="B95C00"/>
        </a:accent6>
        <a:hlink>
          <a:srgbClr val="CC9900"/>
        </a:hlink>
        <a:folHlink>
          <a:srgbClr val="B2B2B2"/>
        </a:folHlink>
      </a:clrScheme>
      <a:clrMap bg1="lt1" tx1="dk1" bg2="lt2" tx2="dk2" accent1="accent1" accent2="accent2" accent3="accent3" accent4="accent4" accent5="accent5" accent6="accent6" hlink="hlink" folHlink="folHlink"/>
    </a:extraClrScheme>
    <a:extraClrScheme>
      <a:clrScheme name="ISR Master slide v6 7">
        <a:dk1>
          <a:srgbClr val="4F4F77"/>
        </a:dk1>
        <a:lt1>
          <a:srgbClr val="FFFFFF"/>
        </a:lt1>
        <a:dk2>
          <a:srgbClr val="4A7911"/>
        </a:dk2>
        <a:lt2>
          <a:srgbClr val="FFFFFF"/>
        </a:lt2>
        <a:accent1>
          <a:srgbClr val="336600"/>
        </a:accent1>
        <a:accent2>
          <a:srgbClr val="669900"/>
        </a:accent2>
        <a:accent3>
          <a:srgbClr val="B1BEAA"/>
        </a:accent3>
        <a:accent4>
          <a:srgbClr val="DADADA"/>
        </a:accent4>
        <a:accent5>
          <a:srgbClr val="ADB8AA"/>
        </a:accent5>
        <a:accent6>
          <a:srgbClr val="5C8A00"/>
        </a:accent6>
        <a:hlink>
          <a:srgbClr val="99CC00"/>
        </a:hlink>
        <a:folHlink>
          <a:srgbClr val="B2B2B2"/>
        </a:folHlink>
      </a:clrScheme>
      <a:clrMap bg1="dk2" tx1="lt1" bg2="dk1" tx2="lt2" accent1="accent1" accent2="accent2" accent3="accent3" accent4="accent4" accent5="accent5" accent6="accent6" hlink="hlink" folHlink="folHlink"/>
    </a:extraClrScheme>
    <a:extraClrScheme>
      <a:clrScheme name="ISR Master slide v6 8">
        <a:dk1>
          <a:srgbClr val="003300"/>
        </a:dk1>
        <a:lt1>
          <a:srgbClr val="FFFFFF"/>
        </a:lt1>
        <a:dk2>
          <a:srgbClr val="FFFFFF"/>
        </a:dk2>
        <a:lt2>
          <a:srgbClr val="4F4F77"/>
        </a:lt2>
        <a:accent1>
          <a:srgbClr val="336600"/>
        </a:accent1>
        <a:accent2>
          <a:srgbClr val="669900"/>
        </a:accent2>
        <a:accent3>
          <a:srgbClr val="FFFFFF"/>
        </a:accent3>
        <a:accent4>
          <a:srgbClr val="002A00"/>
        </a:accent4>
        <a:accent5>
          <a:srgbClr val="ADB8AA"/>
        </a:accent5>
        <a:accent6>
          <a:srgbClr val="5C8A00"/>
        </a:accent6>
        <a:hlink>
          <a:srgbClr val="99CC00"/>
        </a:hlink>
        <a:folHlink>
          <a:srgbClr val="B2B2B2"/>
        </a:folHlink>
      </a:clrScheme>
      <a:clrMap bg1="lt1" tx1="dk1" bg2="lt2" tx2="dk2" accent1="accent1" accent2="accent2" accent3="accent3" accent4="accent4" accent5="accent5" accent6="accent6" hlink="hlink" folHlink="folHlink"/>
    </a:extraClrScheme>
    <a:extraClrScheme>
      <a:clrScheme name="ISR Master slide v6 9">
        <a:dk1>
          <a:srgbClr val="808080"/>
        </a:dk1>
        <a:lt1>
          <a:srgbClr val="FFFFFF"/>
        </a:lt1>
        <a:dk2>
          <a:srgbClr val="2F978D"/>
        </a:dk2>
        <a:lt2>
          <a:srgbClr val="FFFFFF"/>
        </a:lt2>
        <a:accent1>
          <a:srgbClr val="008080"/>
        </a:accent1>
        <a:accent2>
          <a:srgbClr val="009999"/>
        </a:accent2>
        <a:accent3>
          <a:srgbClr val="ADC9C5"/>
        </a:accent3>
        <a:accent4>
          <a:srgbClr val="DADADA"/>
        </a:accent4>
        <a:accent5>
          <a:srgbClr val="AAC0C0"/>
        </a:accent5>
        <a:accent6>
          <a:srgbClr val="008A8A"/>
        </a:accent6>
        <a:hlink>
          <a:srgbClr val="70CAC6"/>
        </a:hlink>
        <a:folHlink>
          <a:srgbClr val="B2B2B2"/>
        </a:folHlink>
      </a:clrScheme>
      <a:clrMap bg1="dk2" tx1="lt1" bg2="dk1" tx2="lt2" accent1="accent1" accent2="accent2" accent3="accent3" accent4="accent4" accent5="accent5" accent6="accent6" hlink="hlink" folHlink="folHlink"/>
    </a:extraClrScheme>
    <a:extraClrScheme>
      <a:clrScheme name="ISR Master slide v6 10">
        <a:dk1>
          <a:srgbClr val="4F4F77"/>
        </a:dk1>
        <a:lt1>
          <a:srgbClr val="FFFFFF"/>
        </a:lt1>
        <a:dk2>
          <a:srgbClr val="330000"/>
        </a:dk2>
        <a:lt2>
          <a:srgbClr val="FFFFFF"/>
        </a:lt2>
        <a:accent1>
          <a:srgbClr val="822504"/>
        </a:accent1>
        <a:accent2>
          <a:srgbClr val="9E2A06"/>
        </a:accent2>
        <a:accent3>
          <a:srgbClr val="ADAAAA"/>
        </a:accent3>
        <a:accent4>
          <a:srgbClr val="DADADA"/>
        </a:accent4>
        <a:accent5>
          <a:srgbClr val="C1ACAA"/>
        </a:accent5>
        <a:accent6>
          <a:srgbClr val="8F2505"/>
        </a:accent6>
        <a:hlink>
          <a:srgbClr val="7C0704"/>
        </a:hlink>
        <a:folHlink>
          <a:srgbClr val="B2B2B2"/>
        </a:folHlink>
      </a:clrScheme>
      <a:clrMap bg1="dk2" tx1="lt1" bg2="dk1" tx2="lt2" accent1="accent1" accent2="accent2" accent3="accent3" accent4="accent4" accent5="accent5" accent6="accent6" hlink="hlink" folHlink="folHlink"/>
    </a:extraClrScheme>
    <a:extraClrScheme>
      <a:clrScheme name="ISR Master slide v6 11">
        <a:dk1>
          <a:srgbClr val="333333"/>
        </a:dk1>
        <a:lt1>
          <a:srgbClr val="FFFFFF"/>
        </a:lt1>
        <a:dk2>
          <a:srgbClr val="333399"/>
        </a:dk2>
        <a:lt2>
          <a:srgbClr val="FFFFFF"/>
        </a:lt2>
        <a:accent1>
          <a:srgbClr val="006699"/>
        </a:accent1>
        <a:accent2>
          <a:srgbClr val="0386AF"/>
        </a:accent2>
        <a:accent3>
          <a:srgbClr val="ADADCA"/>
        </a:accent3>
        <a:accent4>
          <a:srgbClr val="DADADA"/>
        </a:accent4>
        <a:accent5>
          <a:srgbClr val="AAB8CA"/>
        </a:accent5>
        <a:accent6>
          <a:srgbClr val="02799E"/>
        </a:accent6>
        <a:hlink>
          <a:srgbClr val="6699FF"/>
        </a:hlink>
        <a:folHlink>
          <a:srgbClr val="B2B2B2"/>
        </a:folHlink>
      </a:clrScheme>
      <a:clrMap bg1="dk2" tx1="lt1" bg2="dk1" tx2="lt2" accent1="accent1" accent2="accent2" accent3="accent3" accent4="accent4" accent5="accent5" accent6="accent6" hlink="hlink" folHlink="folHlink"/>
    </a:extraClrScheme>
    <a:extraClrScheme>
      <a:clrScheme name="ISR Master slide v6 12">
        <a:dk1>
          <a:srgbClr val="000000"/>
        </a:dk1>
        <a:lt1>
          <a:srgbClr val="FFFFFF"/>
        </a:lt1>
        <a:dk2>
          <a:srgbClr val="FFFFFF"/>
        </a:dk2>
        <a:lt2>
          <a:srgbClr val="808080"/>
        </a:lt2>
        <a:accent1>
          <a:srgbClr val="000080"/>
        </a:accent1>
        <a:accent2>
          <a:srgbClr val="9999CC"/>
        </a:accent2>
        <a:accent3>
          <a:srgbClr val="FFFFFF"/>
        </a:accent3>
        <a:accent4>
          <a:srgbClr val="000000"/>
        </a:accent4>
        <a:accent5>
          <a:srgbClr val="AAAAC0"/>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
      <a:clrScheme name="ISR Master slide v6 13">
        <a:dk1>
          <a:srgbClr val="000000"/>
        </a:dk1>
        <a:lt1>
          <a:srgbClr val="FFFFFF"/>
        </a:lt1>
        <a:dk2>
          <a:srgbClr val="000000"/>
        </a:dk2>
        <a:lt2>
          <a:srgbClr val="808080"/>
        </a:lt2>
        <a:accent1>
          <a:srgbClr val="CCECFF"/>
        </a:accent1>
        <a:accent2>
          <a:srgbClr val="0049B4"/>
        </a:accent2>
        <a:accent3>
          <a:srgbClr val="FFFFFF"/>
        </a:accent3>
        <a:accent4>
          <a:srgbClr val="000000"/>
        </a:accent4>
        <a:accent5>
          <a:srgbClr val="E2F4FF"/>
        </a:accent5>
        <a:accent6>
          <a:srgbClr val="0041A3"/>
        </a:accent6>
        <a:hlink>
          <a:srgbClr val="005B7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edashofy</Template>
  <TotalTime>2440</TotalTime>
  <Words>1176</Words>
  <Application>Microsoft Office PowerPoint</Application>
  <PresentationFormat>On-screen Show (4:3)</PresentationFormat>
  <Paragraphs>94</Paragraphs>
  <Slides>13</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Monotype Sorts</vt:lpstr>
      <vt:lpstr>Arial</vt:lpstr>
      <vt:lpstr>Arial Black</vt:lpstr>
      <vt:lpstr>Helvetica</vt:lpstr>
      <vt:lpstr>Tahoma</vt:lpstr>
      <vt:lpstr>Times</vt:lpstr>
      <vt:lpstr>Verdana</vt:lpstr>
      <vt:lpstr>Wingdings</vt:lpstr>
      <vt:lpstr>ISR Master slide v6</vt:lpstr>
      <vt:lpstr>Course Overview</vt:lpstr>
      <vt:lpstr>PowerPoint Presentation</vt:lpstr>
      <vt:lpstr>PowerPoint Presentation</vt:lpstr>
      <vt:lpstr>Course Materials</vt:lpstr>
      <vt:lpstr>Basis of Grades (Tentative)</vt:lpstr>
      <vt:lpstr>Course Final Grade</vt:lpstr>
      <vt:lpstr>Course Workload</vt:lpstr>
      <vt:lpstr>Late submission policy</vt:lpstr>
      <vt:lpstr>Homework and Grading Policy</vt:lpstr>
      <vt:lpstr>Class Participation</vt:lpstr>
      <vt:lpstr>Academic Integrity</vt:lpstr>
      <vt:lpstr>Generative AI Not Permitted</vt:lpstr>
      <vt:lpstr>COVID Special Instructions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Big Idea</dc:title>
  <dc:subject>Software Architecture: Foundations, Theory, and Practice</dc:subject>
  <dc:creator>Taylor, Medvidovic, and Dashofy</dc:creator>
  <dc:description>Copyright (C) Richard N. Taylor, Nenad Medvidovic, and Eric M. Dashofy. All rights reserved.</dc:description>
  <cp:lastModifiedBy>Huang, LiGuo</cp:lastModifiedBy>
  <cp:revision>261</cp:revision>
  <dcterms:created xsi:type="dcterms:W3CDTF">2007-04-23T17:40:37Z</dcterms:created>
  <dcterms:modified xsi:type="dcterms:W3CDTF">2026-01-21T08:46:09Z</dcterms:modified>
</cp:coreProperties>
</file>