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6"/>
  </p:notesMasterIdLst>
  <p:sldIdLst>
    <p:sldId id="373" r:id="rId2"/>
    <p:sldId id="338" r:id="rId3"/>
    <p:sldId id="367" r:id="rId4"/>
    <p:sldId id="354" r:id="rId5"/>
    <p:sldId id="357" r:id="rId6"/>
    <p:sldId id="358" r:id="rId7"/>
    <p:sldId id="359" r:id="rId8"/>
    <p:sldId id="361" r:id="rId9"/>
    <p:sldId id="363" r:id="rId10"/>
    <p:sldId id="364" r:id="rId11"/>
    <p:sldId id="371" r:id="rId12"/>
    <p:sldId id="370" r:id="rId13"/>
    <p:sldId id="319" r:id="rId14"/>
    <p:sldId id="320" r:id="rId15"/>
    <p:sldId id="321" r:id="rId16"/>
    <p:sldId id="369" r:id="rId17"/>
    <p:sldId id="362" r:id="rId18"/>
    <p:sldId id="344" r:id="rId19"/>
    <p:sldId id="318" r:id="rId20"/>
    <p:sldId id="368" r:id="rId21"/>
    <p:sldId id="365" r:id="rId22"/>
    <p:sldId id="372" r:id="rId23"/>
    <p:sldId id="374" r:id="rId24"/>
    <p:sldId id="375"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77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0798" autoAdjust="0"/>
  </p:normalViewPr>
  <p:slideViewPr>
    <p:cSldViewPr>
      <p:cViewPr varScale="1">
        <p:scale>
          <a:sx n="59" d="100"/>
          <a:sy n="59" d="100"/>
        </p:scale>
        <p:origin x="2138" y="4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DE12352-7E6F-430E-B6F1-3741A76DA4A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7171" name="Rectangle 3">
            <a:extLst>
              <a:ext uri="{FF2B5EF4-FFF2-40B4-BE49-F238E27FC236}">
                <a16:creationId xmlns:a16="http://schemas.microsoft.com/office/drawing/2014/main" id="{4EA85453-C8EB-40F4-9772-AF693333940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ltLang="en-US"/>
          </a:p>
        </p:txBody>
      </p:sp>
      <p:sp>
        <p:nvSpPr>
          <p:cNvPr id="7172" name="Rectangle 4">
            <a:extLst>
              <a:ext uri="{FF2B5EF4-FFF2-40B4-BE49-F238E27FC236}">
                <a16:creationId xmlns:a16="http://schemas.microsoft.com/office/drawing/2014/main" id="{A98EB0CF-EC8A-4925-9538-76CE326E052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a:extLst>
              <a:ext uri="{FF2B5EF4-FFF2-40B4-BE49-F238E27FC236}">
                <a16:creationId xmlns:a16="http://schemas.microsoft.com/office/drawing/2014/main" id="{92BC5CFA-A3DE-4D7E-97B6-1530BFC872C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4" name="Rectangle 6">
            <a:extLst>
              <a:ext uri="{FF2B5EF4-FFF2-40B4-BE49-F238E27FC236}">
                <a16:creationId xmlns:a16="http://schemas.microsoft.com/office/drawing/2014/main" id="{26F043A5-F3AA-4367-A87B-17694E7D163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ltLang="en-US"/>
          </a:p>
        </p:txBody>
      </p:sp>
      <p:sp>
        <p:nvSpPr>
          <p:cNvPr id="7175" name="Rectangle 7">
            <a:extLst>
              <a:ext uri="{FF2B5EF4-FFF2-40B4-BE49-F238E27FC236}">
                <a16:creationId xmlns:a16="http://schemas.microsoft.com/office/drawing/2014/main" id="{88E3CBD3-0161-418B-8CCC-43A4EF87E78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4935732D-6F0F-4115-8494-D7A73505FD5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AD0EEF1-CE2F-4CA5-B8C3-A0EC84F6FAD9}"/>
              </a:ext>
            </a:extLst>
          </p:cNvPr>
          <p:cNvSpPr>
            <a:spLocks noGrp="1" noChangeArrowheads="1"/>
          </p:cNvSpPr>
          <p:nvPr>
            <p:ph type="sldNum" sz="quarter" idx="5"/>
          </p:nvPr>
        </p:nvSpPr>
        <p:spPr>
          <a:ln/>
        </p:spPr>
        <p:txBody>
          <a:bodyPr/>
          <a:lstStyle/>
          <a:p>
            <a:fld id="{523E96F1-140F-4290-A824-7646EFE015F1}" type="slidenum">
              <a:rPr lang="en-US" altLang="en-US"/>
              <a:pPr/>
              <a:t>2</a:t>
            </a:fld>
            <a:endParaRPr lang="en-US" altLang="en-US"/>
          </a:p>
        </p:txBody>
      </p:sp>
      <p:sp>
        <p:nvSpPr>
          <p:cNvPr id="210946" name="Rectangle 2">
            <a:extLst>
              <a:ext uri="{FF2B5EF4-FFF2-40B4-BE49-F238E27FC236}">
                <a16:creationId xmlns:a16="http://schemas.microsoft.com/office/drawing/2014/main" id="{6DF5B7E4-D17E-480C-9523-16A01A9B3348}"/>
              </a:ext>
            </a:extLst>
          </p:cNvPr>
          <p:cNvSpPr>
            <a:spLocks noGrp="1" noRot="1" noChangeAspect="1" noChangeArrowheads="1" noTextEdit="1"/>
          </p:cNvSpPr>
          <p:nvPr>
            <p:ph type="sldImg"/>
          </p:nvPr>
        </p:nvSpPr>
        <p:spPr>
          <a:ln/>
        </p:spPr>
      </p:sp>
      <p:sp>
        <p:nvSpPr>
          <p:cNvPr id="210947" name="Rectangle 3">
            <a:extLst>
              <a:ext uri="{FF2B5EF4-FFF2-40B4-BE49-F238E27FC236}">
                <a16:creationId xmlns:a16="http://schemas.microsoft.com/office/drawing/2014/main" id="{740CAB41-C672-4D55-939E-CEB4EC376BA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2ADA8D5-60AC-4182-9527-51974790DB3F}"/>
              </a:ext>
            </a:extLst>
          </p:cNvPr>
          <p:cNvSpPr>
            <a:spLocks noGrp="1" noChangeArrowheads="1"/>
          </p:cNvSpPr>
          <p:nvPr>
            <p:ph type="sldNum" sz="quarter" idx="5"/>
          </p:nvPr>
        </p:nvSpPr>
        <p:spPr>
          <a:ln/>
        </p:spPr>
        <p:txBody>
          <a:bodyPr/>
          <a:lstStyle/>
          <a:p>
            <a:fld id="{06559230-6980-4311-A8D2-9FB9DC7C8F2A}" type="slidenum">
              <a:rPr lang="en-US" altLang="en-US"/>
              <a:pPr/>
              <a:t>11</a:t>
            </a:fld>
            <a:endParaRPr lang="en-US" altLang="en-US"/>
          </a:p>
        </p:txBody>
      </p:sp>
      <p:sp>
        <p:nvSpPr>
          <p:cNvPr id="250882" name="Rectangle 2">
            <a:extLst>
              <a:ext uri="{FF2B5EF4-FFF2-40B4-BE49-F238E27FC236}">
                <a16:creationId xmlns:a16="http://schemas.microsoft.com/office/drawing/2014/main" id="{3D7D47C1-50A4-4211-94C9-3E0E4190C840}"/>
              </a:ext>
            </a:extLst>
          </p:cNvPr>
          <p:cNvSpPr>
            <a:spLocks noGrp="1" noRot="1" noChangeAspect="1" noChangeArrowheads="1" noTextEdit="1"/>
          </p:cNvSpPr>
          <p:nvPr>
            <p:ph type="sldImg"/>
          </p:nvPr>
        </p:nvSpPr>
        <p:spPr>
          <a:ln/>
        </p:spPr>
      </p:sp>
      <p:sp>
        <p:nvSpPr>
          <p:cNvPr id="250883" name="Rectangle 3">
            <a:extLst>
              <a:ext uri="{FF2B5EF4-FFF2-40B4-BE49-F238E27FC236}">
                <a16:creationId xmlns:a16="http://schemas.microsoft.com/office/drawing/2014/main" id="{0D594C5F-E75B-4D12-8FAA-2E4F7E8468E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1EB2A4A-C640-4DB3-8BDA-D311CF467119}"/>
              </a:ext>
            </a:extLst>
          </p:cNvPr>
          <p:cNvSpPr>
            <a:spLocks noGrp="1" noChangeArrowheads="1"/>
          </p:cNvSpPr>
          <p:nvPr>
            <p:ph type="sldNum" sz="quarter" idx="5"/>
          </p:nvPr>
        </p:nvSpPr>
        <p:spPr>
          <a:ln/>
        </p:spPr>
        <p:txBody>
          <a:bodyPr/>
          <a:lstStyle/>
          <a:p>
            <a:fld id="{2333460B-BEC2-45E7-AFBC-80FDCF512829}" type="slidenum">
              <a:rPr lang="en-US" altLang="en-US"/>
              <a:pPr/>
              <a:t>12</a:t>
            </a:fld>
            <a:endParaRPr lang="en-US" altLang="en-US"/>
          </a:p>
        </p:txBody>
      </p:sp>
      <p:sp>
        <p:nvSpPr>
          <p:cNvPr id="245762" name="Rectangle 2">
            <a:extLst>
              <a:ext uri="{FF2B5EF4-FFF2-40B4-BE49-F238E27FC236}">
                <a16:creationId xmlns:a16="http://schemas.microsoft.com/office/drawing/2014/main" id="{74B6B70C-450C-4CC8-B3A8-C46B048D60C9}"/>
              </a:ext>
            </a:extLst>
          </p:cNvPr>
          <p:cNvSpPr>
            <a:spLocks noGrp="1" noRot="1" noChangeAspect="1" noChangeArrowheads="1" noTextEdit="1"/>
          </p:cNvSpPr>
          <p:nvPr>
            <p:ph type="sldImg"/>
          </p:nvPr>
        </p:nvSpPr>
        <p:spPr>
          <a:ln/>
        </p:spPr>
      </p:sp>
      <p:sp>
        <p:nvSpPr>
          <p:cNvPr id="245763" name="Rectangle 3">
            <a:extLst>
              <a:ext uri="{FF2B5EF4-FFF2-40B4-BE49-F238E27FC236}">
                <a16:creationId xmlns:a16="http://schemas.microsoft.com/office/drawing/2014/main" id="{C4CDFF96-4328-4B4B-87FB-A3F3B8347ECF}"/>
              </a:ext>
            </a:extLst>
          </p:cNvPr>
          <p:cNvSpPr>
            <a:spLocks noGrp="1" noChangeArrowheads="1"/>
          </p:cNvSpPr>
          <p:nvPr>
            <p:ph type="body" idx="1"/>
          </p:nvPr>
        </p:nvSpPr>
        <p:spPr/>
        <p:txBody>
          <a:bodyPr/>
          <a:lstStyle/>
          <a:p>
            <a:pPr eaLnBrk="0" hangingPunct="0">
              <a:spcBef>
                <a:spcPct val="0"/>
              </a:spcBef>
            </a:pPr>
            <a:r>
              <a:rPr lang="en-US" altLang="en-US" sz="1000"/>
              <a:t>Process view of a REST-based architecture at one instance in time. A user agent is portrayed in the midst of three parallel interactions: a, b, and c. The interactions were not satisfied by the user agent’s client connector cache, so each request has been routed to the resource origin according to the properties of each resource identifier and the configuration of the client connector. Request (a) has been sent to a local proxy, which in turn accesses a caching gateway found by DNS lookup, which forwards the request on to be satisfied by an origin server whose internal resources are defined by an encapsulated object request broker architecture. Request (b) is sent directly to an origin server, which is able to satisfy the request from its own cache. Request (c) is sent to a proxy that is capable of directly accessing WAIS, an information service that is separate from the Web architecture, and translating the WAIS response into a format recognized by the generic connector interface. Each component is only aware of the interaction with their own client or server connectors; the overall process topology is an artifact of our view.</a:t>
            </a:r>
          </a:p>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8F69D3-BE44-4E8B-BAA8-AB37B7744686}"/>
              </a:ext>
            </a:extLst>
          </p:cNvPr>
          <p:cNvSpPr>
            <a:spLocks noGrp="1" noChangeArrowheads="1"/>
          </p:cNvSpPr>
          <p:nvPr>
            <p:ph type="sldNum" sz="quarter" idx="5"/>
          </p:nvPr>
        </p:nvSpPr>
        <p:spPr>
          <a:ln/>
        </p:spPr>
        <p:txBody>
          <a:bodyPr/>
          <a:lstStyle/>
          <a:p>
            <a:fld id="{9FEE76B3-02B2-42D0-BB9A-E41AD8AC5D7B}" type="slidenum">
              <a:rPr lang="en-US" altLang="en-US"/>
              <a:pPr/>
              <a:t>13</a:t>
            </a:fld>
            <a:endParaRPr lang="en-US" altLang="en-US"/>
          </a:p>
        </p:txBody>
      </p:sp>
      <p:sp>
        <p:nvSpPr>
          <p:cNvPr id="216066" name="Rectangle 2">
            <a:extLst>
              <a:ext uri="{FF2B5EF4-FFF2-40B4-BE49-F238E27FC236}">
                <a16:creationId xmlns:a16="http://schemas.microsoft.com/office/drawing/2014/main" id="{DB3C6517-6959-45B7-87AE-FBC061A5A4BD}"/>
              </a:ext>
            </a:extLst>
          </p:cNvPr>
          <p:cNvSpPr>
            <a:spLocks noGrp="1" noRot="1" noChangeAspect="1" noChangeArrowheads="1" noTextEdit="1"/>
          </p:cNvSpPr>
          <p:nvPr>
            <p:ph type="sldImg"/>
          </p:nvPr>
        </p:nvSpPr>
        <p:spPr>
          <a:ln/>
        </p:spPr>
      </p:sp>
      <p:sp>
        <p:nvSpPr>
          <p:cNvPr id="216067" name="Rectangle 3">
            <a:extLst>
              <a:ext uri="{FF2B5EF4-FFF2-40B4-BE49-F238E27FC236}">
                <a16:creationId xmlns:a16="http://schemas.microsoft.com/office/drawing/2014/main" id="{18C62EA7-D641-45CD-825B-16E24CCA7DD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7D38AB4-E4CE-4AEE-9C1B-2D0F565E2ABC}"/>
              </a:ext>
            </a:extLst>
          </p:cNvPr>
          <p:cNvSpPr>
            <a:spLocks noGrp="1" noChangeArrowheads="1"/>
          </p:cNvSpPr>
          <p:nvPr>
            <p:ph type="sldNum" sz="quarter" idx="5"/>
          </p:nvPr>
        </p:nvSpPr>
        <p:spPr>
          <a:ln/>
        </p:spPr>
        <p:txBody>
          <a:bodyPr/>
          <a:lstStyle/>
          <a:p>
            <a:fld id="{45B82127-9AB3-4E6A-80AE-B4106DE05769}" type="slidenum">
              <a:rPr lang="en-US" altLang="en-US"/>
              <a:pPr/>
              <a:t>14</a:t>
            </a:fld>
            <a:endParaRPr lang="en-US" altLang="en-US"/>
          </a:p>
        </p:txBody>
      </p:sp>
      <p:sp>
        <p:nvSpPr>
          <p:cNvPr id="217090" name="Rectangle 2">
            <a:extLst>
              <a:ext uri="{FF2B5EF4-FFF2-40B4-BE49-F238E27FC236}">
                <a16:creationId xmlns:a16="http://schemas.microsoft.com/office/drawing/2014/main" id="{00A8EB11-568F-4049-BE7D-F8E6C265A59E}"/>
              </a:ext>
            </a:extLst>
          </p:cNvPr>
          <p:cNvSpPr>
            <a:spLocks noGrp="1" noRot="1" noChangeAspect="1" noChangeArrowheads="1" noTextEdit="1"/>
          </p:cNvSpPr>
          <p:nvPr>
            <p:ph type="sldImg"/>
          </p:nvPr>
        </p:nvSpPr>
        <p:spPr>
          <a:ln/>
        </p:spPr>
      </p:sp>
      <p:sp>
        <p:nvSpPr>
          <p:cNvPr id="217091" name="Rectangle 3">
            <a:extLst>
              <a:ext uri="{FF2B5EF4-FFF2-40B4-BE49-F238E27FC236}">
                <a16:creationId xmlns:a16="http://schemas.microsoft.com/office/drawing/2014/main" id="{F70DA990-F5FD-49E0-B47F-0C79F574BBF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51DD4E3-5E46-422E-9585-BCFF264CCB94}"/>
              </a:ext>
            </a:extLst>
          </p:cNvPr>
          <p:cNvSpPr>
            <a:spLocks noGrp="1" noChangeArrowheads="1"/>
          </p:cNvSpPr>
          <p:nvPr>
            <p:ph type="sldNum" sz="quarter" idx="5"/>
          </p:nvPr>
        </p:nvSpPr>
        <p:spPr>
          <a:ln/>
        </p:spPr>
        <p:txBody>
          <a:bodyPr/>
          <a:lstStyle/>
          <a:p>
            <a:fld id="{221749CC-108D-45C0-A4C6-326A69003EEF}" type="slidenum">
              <a:rPr lang="en-US" altLang="en-US"/>
              <a:pPr/>
              <a:t>15</a:t>
            </a:fld>
            <a:endParaRPr lang="en-US" altLang="en-US"/>
          </a:p>
        </p:txBody>
      </p:sp>
      <p:sp>
        <p:nvSpPr>
          <p:cNvPr id="218114" name="Rectangle 2">
            <a:extLst>
              <a:ext uri="{FF2B5EF4-FFF2-40B4-BE49-F238E27FC236}">
                <a16:creationId xmlns:a16="http://schemas.microsoft.com/office/drawing/2014/main" id="{FB6C4A87-F654-454F-BCB3-A1C583B8D7E0}"/>
              </a:ext>
            </a:extLst>
          </p:cNvPr>
          <p:cNvSpPr>
            <a:spLocks noGrp="1" noRot="1" noChangeAspect="1" noChangeArrowheads="1" noTextEdit="1"/>
          </p:cNvSpPr>
          <p:nvPr>
            <p:ph type="sldImg"/>
          </p:nvPr>
        </p:nvSpPr>
        <p:spPr>
          <a:ln/>
        </p:spPr>
      </p:sp>
      <p:sp>
        <p:nvSpPr>
          <p:cNvPr id="218115" name="Rectangle 3">
            <a:extLst>
              <a:ext uri="{FF2B5EF4-FFF2-40B4-BE49-F238E27FC236}">
                <a16:creationId xmlns:a16="http://schemas.microsoft.com/office/drawing/2014/main" id="{3552B080-CAB3-41DE-81C7-84C21786A38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C0DEF77-F165-46F0-B739-5AF24442CE4C}"/>
              </a:ext>
            </a:extLst>
          </p:cNvPr>
          <p:cNvSpPr>
            <a:spLocks noGrp="1" noChangeArrowheads="1"/>
          </p:cNvSpPr>
          <p:nvPr>
            <p:ph type="sldNum" sz="quarter" idx="5"/>
          </p:nvPr>
        </p:nvSpPr>
        <p:spPr>
          <a:ln/>
        </p:spPr>
        <p:txBody>
          <a:bodyPr/>
          <a:lstStyle/>
          <a:p>
            <a:fld id="{0C574DC1-8ABA-4421-818B-E8D0152FCF1A}" type="slidenum">
              <a:rPr lang="en-US" altLang="en-US"/>
              <a:pPr/>
              <a:t>16</a:t>
            </a:fld>
            <a:endParaRPr lang="en-US" altLang="en-US"/>
          </a:p>
        </p:txBody>
      </p:sp>
      <p:sp>
        <p:nvSpPr>
          <p:cNvPr id="243714" name="Rectangle 2">
            <a:extLst>
              <a:ext uri="{FF2B5EF4-FFF2-40B4-BE49-F238E27FC236}">
                <a16:creationId xmlns:a16="http://schemas.microsoft.com/office/drawing/2014/main" id="{3A4CA9CE-35F6-47AA-85BE-69693BC6EFED}"/>
              </a:ext>
            </a:extLst>
          </p:cNvPr>
          <p:cNvSpPr>
            <a:spLocks noGrp="1" noRot="1" noChangeAspect="1" noChangeArrowheads="1" noTextEdit="1"/>
          </p:cNvSpPr>
          <p:nvPr>
            <p:ph type="sldImg"/>
          </p:nvPr>
        </p:nvSpPr>
        <p:spPr>
          <a:ln/>
        </p:spPr>
      </p:sp>
      <p:sp>
        <p:nvSpPr>
          <p:cNvPr id="243715" name="Rectangle 3">
            <a:extLst>
              <a:ext uri="{FF2B5EF4-FFF2-40B4-BE49-F238E27FC236}">
                <a16:creationId xmlns:a16="http://schemas.microsoft.com/office/drawing/2014/main" id="{6798E3BB-1292-4DD0-8CDA-A401496BFFD2}"/>
              </a:ext>
            </a:extLst>
          </p:cNvPr>
          <p:cNvSpPr>
            <a:spLocks noGrp="1" noChangeArrowheads="1"/>
          </p:cNvSpPr>
          <p:nvPr>
            <p:ph type="body" idx="1"/>
          </p:nvPr>
        </p:nvSpPr>
        <p:spPr/>
        <p:txBody>
          <a:bodyPr/>
          <a:lstStyle/>
          <a:p>
            <a:pPr eaLnBrk="0" hangingPunct="0">
              <a:spcBef>
                <a:spcPct val="0"/>
              </a:spcBef>
            </a:pPr>
            <a:r>
              <a:rPr lang="en-US" altLang="en-US" sz="1000"/>
              <a:t>Process view of a REST-based architecture at one instance in time. A user agent is portrayed in the midst of three parallel interactions: a, b, and c. The interactions were not satisfied by the user agent’s client connector cache, so each request has been routed to the resource origin according to the properties of each resource identifier and the configuration of the client connector. Request (a) has been sent to a local proxy, which in turn accesses a caching gateway found by DNS lookup, which forwards the request on to be satisfied by an origin server whose internal resources are defined by an encapsulated object request broker architecture. Request (b) is sent directly to an origin server, which is able to satisfy the request from its own cache. Request (c) is sent to a proxy that is capable of directly accessing WAIS, an information service that is separate from the Web architecture, and translating the WAIS response into a format recognized by the generic connector interface. Each component is only aware of the interaction with their own client or server connectors; the overall process topology is an artifact of our view.</a:t>
            </a:r>
          </a:p>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73DC14F-7167-4D66-B4CD-1D968860FF8E}"/>
              </a:ext>
            </a:extLst>
          </p:cNvPr>
          <p:cNvSpPr>
            <a:spLocks noGrp="1" noChangeArrowheads="1"/>
          </p:cNvSpPr>
          <p:nvPr>
            <p:ph type="sldNum" sz="quarter" idx="5"/>
          </p:nvPr>
        </p:nvSpPr>
        <p:spPr>
          <a:ln/>
        </p:spPr>
        <p:txBody>
          <a:bodyPr/>
          <a:lstStyle/>
          <a:p>
            <a:fld id="{EB68C7CB-17E2-4AEA-B166-F29143F15D0B}" type="slidenum">
              <a:rPr lang="en-US" altLang="en-US"/>
              <a:pPr/>
              <a:t>17</a:t>
            </a:fld>
            <a:endParaRPr lang="en-US" altLang="en-US"/>
          </a:p>
        </p:txBody>
      </p:sp>
      <p:sp>
        <p:nvSpPr>
          <p:cNvPr id="219138" name="Rectangle 2">
            <a:extLst>
              <a:ext uri="{FF2B5EF4-FFF2-40B4-BE49-F238E27FC236}">
                <a16:creationId xmlns:a16="http://schemas.microsoft.com/office/drawing/2014/main" id="{31FEB02A-BA4C-41D6-85B1-A6E029603C6D}"/>
              </a:ext>
            </a:extLst>
          </p:cNvPr>
          <p:cNvSpPr>
            <a:spLocks noGrp="1" noRot="1" noChangeAspect="1" noChangeArrowheads="1" noTextEdit="1"/>
          </p:cNvSpPr>
          <p:nvPr>
            <p:ph type="sldImg"/>
          </p:nvPr>
        </p:nvSpPr>
        <p:spPr>
          <a:ln/>
        </p:spPr>
      </p:sp>
      <p:sp>
        <p:nvSpPr>
          <p:cNvPr id="219139" name="Rectangle 3">
            <a:extLst>
              <a:ext uri="{FF2B5EF4-FFF2-40B4-BE49-F238E27FC236}">
                <a16:creationId xmlns:a16="http://schemas.microsoft.com/office/drawing/2014/main" id="{E079D126-B277-4A8B-926E-B42185D39F8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F5C8EAF-3F5C-4E6F-8246-511C8A98C252}"/>
              </a:ext>
            </a:extLst>
          </p:cNvPr>
          <p:cNvSpPr>
            <a:spLocks noGrp="1" noChangeArrowheads="1"/>
          </p:cNvSpPr>
          <p:nvPr>
            <p:ph type="sldNum" sz="quarter" idx="5"/>
          </p:nvPr>
        </p:nvSpPr>
        <p:spPr>
          <a:ln/>
        </p:spPr>
        <p:txBody>
          <a:bodyPr/>
          <a:lstStyle/>
          <a:p>
            <a:fld id="{CC770C41-BAB9-4FB1-9F05-CCD430F77E6C}" type="slidenum">
              <a:rPr lang="en-US" altLang="en-US"/>
              <a:pPr/>
              <a:t>18</a:t>
            </a:fld>
            <a:endParaRPr lang="en-US" altLang="en-US"/>
          </a:p>
        </p:txBody>
      </p:sp>
      <p:sp>
        <p:nvSpPr>
          <p:cNvPr id="220162" name="Rectangle 2">
            <a:extLst>
              <a:ext uri="{FF2B5EF4-FFF2-40B4-BE49-F238E27FC236}">
                <a16:creationId xmlns:a16="http://schemas.microsoft.com/office/drawing/2014/main" id="{4A795519-170B-4543-B781-4F072B9CA7A6}"/>
              </a:ext>
            </a:extLst>
          </p:cNvPr>
          <p:cNvSpPr>
            <a:spLocks noGrp="1" noRot="1" noChangeAspect="1" noChangeArrowheads="1" noTextEdit="1"/>
          </p:cNvSpPr>
          <p:nvPr>
            <p:ph type="sldImg"/>
          </p:nvPr>
        </p:nvSpPr>
        <p:spPr>
          <a:ln/>
        </p:spPr>
      </p:sp>
      <p:sp>
        <p:nvSpPr>
          <p:cNvPr id="220163" name="Rectangle 3">
            <a:extLst>
              <a:ext uri="{FF2B5EF4-FFF2-40B4-BE49-F238E27FC236}">
                <a16:creationId xmlns:a16="http://schemas.microsoft.com/office/drawing/2014/main" id="{31CB6179-5477-4701-9AC1-75DB5E090DC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2E904C9-7822-4138-BF0C-8D54BC0ED220}"/>
              </a:ext>
            </a:extLst>
          </p:cNvPr>
          <p:cNvSpPr>
            <a:spLocks noGrp="1" noChangeArrowheads="1"/>
          </p:cNvSpPr>
          <p:nvPr>
            <p:ph type="sldNum" sz="quarter" idx="5"/>
          </p:nvPr>
        </p:nvSpPr>
        <p:spPr>
          <a:ln/>
        </p:spPr>
        <p:txBody>
          <a:bodyPr/>
          <a:lstStyle/>
          <a:p>
            <a:fld id="{B4D5CE54-5ADB-4F73-81C3-3C8E696B5EC2}" type="slidenum">
              <a:rPr lang="en-US" altLang="en-US"/>
              <a:pPr/>
              <a:t>19</a:t>
            </a:fld>
            <a:endParaRPr lang="en-US" altLang="en-US"/>
          </a:p>
        </p:txBody>
      </p:sp>
      <p:sp>
        <p:nvSpPr>
          <p:cNvPr id="221186" name="Rectangle 2">
            <a:extLst>
              <a:ext uri="{FF2B5EF4-FFF2-40B4-BE49-F238E27FC236}">
                <a16:creationId xmlns:a16="http://schemas.microsoft.com/office/drawing/2014/main" id="{080F8C17-6070-4F1C-B59A-F07A47E959D9}"/>
              </a:ext>
            </a:extLst>
          </p:cNvPr>
          <p:cNvSpPr>
            <a:spLocks noGrp="1" noRot="1" noChangeAspect="1" noChangeArrowheads="1" noTextEdit="1"/>
          </p:cNvSpPr>
          <p:nvPr>
            <p:ph type="sldImg"/>
          </p:nvPr>
        </p:nvSpPr>
        <p:spPr>
          <a:ln/>
        </p:spPr>
      </p:sp>
      <p:sp>
        <p:nvSpPr>
          <p:cNvPr id="221187" name="Rectangle 3">
            <a:extLst>
              <a:ext uri="{FF2B5EF4-FFF2-40B4-BE49-F238E27FC236}">
                <a16:creationId xmlns:a16="http://schemas.microsoft.com/office/drawing/2014/main" id="{D7B8C191-AA77-4863-9394-E9C52D355F5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275360-459C-4C76-B757-C0F13721345B}"/>
              </a:ext>
            </a:extLst>
          </p:cNvPr>
          <p:cNvSpPr>
            <a:spLocks noGrp="1" noChangeArrowheads="1"/>
          </p:cNvSpPr>
          <p:nvPr>
            <p:ph type="sldNum" sz="quarter" idx="5"/>
          </p:nvPr>
        </p:nvSpPr>
        <p:spPr>
          <a:ln/>
        </p:spPr>
        <p:txBody>
          <a:bodyPr/>
          <a:lstStyle/>
          <a:p>
            <a:fld id="{91DDE043-66FB-4D4E-BDED-10808A82B143}" type="slidenum">
              <a:rPr lang="en-US" altLang="en-US"/>
              <a:pPr/>
              <a:t>20</a:t>
            </a:fld>
            <a:endParaRPr lang="en-US" altLang="en-US"/>
          </a:p>
        </p:txBody>
      </p:sp>
      <p:sp>
        <p:nvSpPr>
          <p:cNvPr id="222210" name="Rectangle 2">
            <a:extLst>
              <a:ext uri="{FF2B5EF4-FFF2-40B4-BE49-F238E27FC236}">
                <a16:creationId xmlns:a16="http://schemas.microsoft.com/office/drawing/2014/main" id="{DEECC689-2493-4D37-AAE4-72CC0D56D62C}"/>
              </a:ext>
            </a:extLst>
          </p:cNvPr>
          <p:cNvSpPr>
            <a:spLocks noGrp="1" noRot="1" noChangeAspect="1" noChangeArrowheads="1" noTextEdit="1"/>
          </p:cNvSpPr>
          <p:nvPr>
            <p:ph type="sldImg"/>
          </p:nvPr>
        </p:nvSpPr>
        <p:spPr>
          <a:ln/>
        </p:spPr>
      </p:sp>
      <p:sp>
        <p:nvSpPr>
          <p:cNvPr id="222211" name="Rectangle 3">
            <a:extLst>
              <a:ext uri="{FF2B5EF4-FFF2-40B4-BE49-F238E27FC236}">
                <a16:creationId xmlns:a16="http://schemas.microsoft.com/office/drawing/2014/main" id="{0E61A9B6-38FB-414C-8C90-026200651D8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0B05A3-EAC7-4C7D-A5A0-762232684FD0}"/>
              </a:ext>
            </a:extLst>
          </p:cNvPr>
          <p:cNvSpPr>
            <a:spLocks noGrp="1" noChangeArrowheads="1"/>
          </p:cNvSpPr>
          <p:nvPr>
            <p:ph type="sldNum" sz="quarter" idx="5"/>
          </p:nvPr>
        </p:nvSpPr>
        <p:spPr>
          <a:ln/>
        </p:spPr>
        <p:txBody>
          <a:bodyPr/>
          <a:lstStyle/>
          <a:p>
            <a:fld id="{D5EB5DD3-AA70-4F03-99DF-72876FDA0957}" type="slidenum">
              <a:rPr lang="en-US" altLang="en-US"/>
              <a:pPr/>
              <a:t>3</a:t>
            </a:fld>
            <a:endParaRPr lang="en-US" altLang="en-US"/>
          </a:p>
        </p:txBody>
      </p:sp>
      <p:sp>
        <p:nvSpPr>
          <p:cNvPr id="211970" name="Rectangle 2">
            <a:extLst>
              <a:ext uri="{FF2B5EF4-FFF2-40B4-BE49-F238E27FC236}">
                <a16:creationId xmlns:a16="http://schemas.microsoft.com/office/drawing/2014/main" id="{E5BAEE72-40C1-4D15-AF7F-AD5756CBC2E1}"/>
              </a:ext>
            </a:extLst>
          </p:cNvPr>
          <p:cNvSpPr>
            <a:spLocks noGrp="1" noRot="1" noChangeAspect="1" noChangeArrowheads="1" noTextEdit="1"/>
          </p:cNvSpPr>
          <p:nvPr>
            <p:ph type="sldImg"/>
          </p:nvPr>
        </p:nvSpPr>
        <p:spPr>
          <a:ln/>
        </p:spPr>
      </p:sp>
      <p:sp>
        <p:nvSpPr>
          <p:cNvPr id="211971" name="Rectangle 3">
            <a:extLst>
              <a:ext uri="{FF2B5EF4-FFF2-40B4-BE49-F238E27FC236}">
                <a16:creationId xmlns:a16="http://schemas.microsoft.com/office/drawing/2014/main" id="{F37B8BAC-6E87-4C44-B057-E44EB81A430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B3BF84A-DA17-42B6-A80D-1DAC4A302535}"/>
              </a:ext>
            </a:extLst>
          </p:cNvPr>
          <p:cNvSpPr>
            <a:spLocks noGrp="1" noChangeArrowheads="1"/>
          </p:cNvSpPr>
          <p:nvPr>
            <p:ph type="sldNum" sz="quarter" idx="5"/>
          </p:nvPr>
        </p:nvSpPr>
        <p:spPr>
          <a:ln/>
        </p:spPr>
        <p:txBody>
          <a:bodyPr/>
          <a:lstStyle/>
          <a:p>
            <a:fld id="{C0A78FBB-1BC2-4168-ADD3-A1909996157E}" type="slidenum">
              <a:rPr lang="en-US" altLang="en-US"/>
              <a:pPr/>
              <a:t>21</a:t>
            </a:fld>
            <a:endParaRPr lang="en-US" altLang="en-US"/>
          </a:p>
        </p:txBody>
      </p:sp>
      <p:sp>
        <p:nvSpPr>
          <p:cNvPr id="223234" name="Rectangle 2">
            <a:extLst>
              <a:ext uri="{FF2B5EF4-FFF2-40B4-BE49-F238E27FC236}">
                <a16:creationId xmlns:a16="http://schemas.microsoft.com/office/drawing/2014/main" id="{22EB1B25-612B-4214-A4BE-4983D5641B85}"/>
              </a:ext>
            </a:extLst>
          </p:cNvPr>
          <p:cNvSpPr>
            <a:spLocks noGrp="1" noRot="1" noChangeAspect="1" noChangeArrowheads="1" noTextEdit="1"/>
          </p:cNvSpPr>
          <p:nvPr>
            <p:ph type="sldImg"/>
          </p:nvPr>
        </p:nvSpPr>
        <p:spPr>
          <a:ln/>
        </p:spPr>
      </p:sp>
      <p:sp>
        <p:nvSpPr>
          <p:cNvPr id="223235" name="Rectangle 3">
            <a:extLst>
              <a:ext uri="{FF2B5EF4-FFF2-40B4-BE49-F238E27FC236}">
                <a16:creationId xmlns:a16="http://schemas.microsoft.com/office/drawing/2014/main" id="{EA9FFE39-9CD6-4994-B442-6DC1EE72A2A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994BF64-FB95-4976-9DF2-3794E13AA066}"/>
              </a:ext>
            </a:extLst>
          </p:cNvPr>
          <p:cNvSpPr>
            <a:spLocks noGrp="1" noChangeArrowheads="1"/>
          </p:cNvSpPr>
          <p:nvPr>
            <p:ph type="sldNum" sz="quarter" idx="5"/>
          </p:nvPr>
        </p:nvSpPr>
        <p:spPr>
          <a:ln/>
        </p:spPr>
        <p:txBody>
          <a:bodyPr/>
          <a:lstStyle/>
          <a:p>
            <a:fld id="{5A1EB701-1085-4DC9-89A5-80436C125987}" type="slidenum">
              <a:rPr lang="en-US" altLang="en-US"/>
              <a:pPr/>
              <a:t>22</a:t>
            </a:fld>
            <a:endParaRPr lang="en-US" altLang="en-US"/>
          </a:p>
        </p:txBody>
      </p:sp>
      <p:sp>
        <p:nvSpPr>
          <p:cNvPr id="252930" name="Rectangle 2">
            <a:extLst>
              <a:ext uri="{FF2B5EF4-FFF2-40B4-BE49-F238E27FC236}">
                <a16:creationId xmlns:a16="http://schemas.microsoft.com/office/drawing/2014/main" id="{6E2538AB-F17A-467E-A33C-9A1B26CB30ED}"/>
              </a:ext>
            </a:extLst>
          </p:cNvPr>
          <p:cNvSpPr>
            <a:spLocks noGrp="1" noRot="1" noChangeAspect="1" noChangeArrowheads="1" noTextEdit="1"/>
          </p:cNvSpPr>
          <p:nvPr>
            <p:ph type="sldImg"/>
          </p:nvPr>
        </p:nvSpPr>
        <p:spPr>
          <a:ln/>
        </p:spPr>
      </p:sp>
      <p:sp>
        <p:nvSpPr>
          <p:cNvPr id="252931" name="Rectangle 3">
            <a:extLst>
              <a:ext uri="{FF2B5EF4-FFF2-40B4-BE49-F238E27FC236}">
                <a16:creationId xmlns:a16="http://schemas.microsoft.com/office/drawing/2014/main" id="{E6F72881-0676-4637-B1FB-8F19E8D2B0A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B3BF84A-DA17-42B6-A80D-1DAC4A302535}"/>
              </a:ext>
            </a:extLst>
          </p:cNvPr>
          <p:cNvSpPr>
            <a:spLocks noGrp="1" noChangeArrowheads="1"/>
          </p:cNvSpPr>
          <p:nvPr>
            <p:ph type="sldNum" sz="quarter" idx="5"/>
          </p:nvPr>
        </p:nvSpPr>
        <p:spPr>
          <a:ln/>
        </p:spPr>
        <p:txBody>
          <a:bodyPr/>
          <a:lstStyle/>
          <a:p>
            <a:fld id="{C0A78FBB-1BC2-4168-ADD3-A1909996157E}" type="slidenum">
              <a:rPr lang="en-US" altLang="en-US"/>
              <a:pPr/>
              <a:t>23</a:t>
            </a:fld>
            <a:endParaRPr lang="en-US" altLang="en-US"/>
          </a:p>
        </p:txBody>
      </p:sp>
      <p:sp>
        <p:nvSpPr>
          <p:cNvPr id="223234" name="Rectangle 2">
            <a:extLst>
              <a:ext uri="{FF2B5EF4-FFF2-40B4-BE49-F238E27FC236}">
                <a16:creationId xmlns:a16="http://schemas.microsoft.com/office/drawing/2014/main" id="{22EB1B25-612B-4214-A4BE-4983D5641B85}"/>
              </a:ext>
            </a:extLst>
          </p:cNvPr>
          <p:cNvSpPr>
            <a:spLocks noGrp="1" noRot="1" noChangeAspect="1" noChangeArrowheads="1" noTextEdit="1"/>
          </p:cNvSpPr>
          <p:nvPr>
            <p:ph type="sldImg"/>
          </p:nvPr>
        </p:nvSpPr>
        <p:spPr>
          <a:ln/>
        </p:spPr>
      </p:sp>
      <p:sp>
        <p:nvSpPr>
          <p:cNvPr id="223235" name="Rectangle 3">
            <a:extLst>
              <a:ext uri="{FF2B5EF4-FFF2-40B4-BE49-F238E27FC236}">
                <a16:creationId xmlns:a16="http://schemas.microsoft.com/office/drawing/2014/main" id="{EA9FFE39-9CD6-4994-B442-6DC1EE72A2A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65330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B3BF84A-DA17-42B6-A80D-1DAC4A302535}"/>
              </a:ext>
            </a:extLst>
          </p:cNvPr>
          <p:cNvSpPr>
            <a:spLocks noGrp="1" noChangeArrowheads="1"/>
          </p:cNvSpPr>
          <p:nvPr>
            <p:ph type="sldNum" sz="quarter" idx="5"/>
          </p:nvPr>
        </p:nvSpPr>
        <p:spPr>
          <a:ln/>
        </p:spPr>
        <p:txBody>
          <a:bodyPr/>
          <a:lstStyle/>
          <a:p>
            <a:fld id="{C0A78FBB-1BC2-4168-ADD3-A1909996157E}" type="slidenum">
              <a:rPr lang="en-US" altLang="en-US"/>
              <a:pPr/>
              <a:t>24</a:t>
            </a:fld>
            <a:endParaRPr lang="en-US" altLang="en-US"/>
          </a:p>
        </p:txBody>
      </p:sp>
      <p:sp>
        <p:nvSpPr>
          <p:cNvPr id="223234" name="Rectangle 2">
            <a:extLst>
              <a:ext uri="{FF2B5EF4-FFF2-40B4-BE49-F238E27FC236}">
                <a16:creationId xmlns:a16="http://schemas.microsoft.com/office/drawing/2014/main" id="{22EB1B25-612B-4214-A4BE-4983D5641B85}"/>
              </a:ext>
            </a:extLst>
          </p:cNvPr>
          <p:cNvSpPr>
            <a:spLocks noGrp="1" noRot="1" noChangeAspect="1" noChangeArrowheads="1" noTextEdit="1"/>
          </p:cNvSpPr>
          <p:nvPr>
            <p:ph type="sldImg"/>
          </p:nvPr>
        </p:nvSpPr>
        <p:spPr>
          <a:ln/>
        </p:spPr>
      </p:sp>
      <p:sp>
        <p:nvSpPr>
          <p:cNvPr id="223235" name="Rectangle 3">
            <a:extLst>
              <a:ext uri="{FF2B5EF4-FFF2-40B4-BE49-F238E27FC236}">
                <a16:creationId xmlns:a16="http://schemas.microsoft.com/office/drawing/2014/main" id="{EA9FFE39-9CD6-4994-B442-6DC1EE72A2A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01118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E387874-534D-449E-A133-D9D372A76861}"/>
              </a:ext>
            </a:extLst>
          </p:cNvPr>
          <p:cNvSpPr>
            <a:spLocks noGrp="1" noChangeArrowheads="1"/>
          </p:cNvSpPr>
          <p:nvPr>
            <p:ph type="sldNum" sz="quarter" idx="5"/>
          </p:nvPr>
        </p:nvSpPr>
        <p:spPr>
          <a:ln/>
        </p:spPr>
        <p:txBody>
          <a:bodyPr/>
          <a:lstStyle/>
          <a:p>
            <a:fld id="{1856BC43-BC86-4BC9-BF64-BFCB3A4E9B05}" type="slidenum">
              <a:rPr lang="en-US" altLang="en-US"/>
              <a:pPr/>
              <a:t>4</a:t>
            </a:fld>
            <a:endParaRPr lang="en-US" altLang="en-US"/>
          </a:p>
        </p:txBody>
      </p:sp>
      <p:sp>
        <p:nvSpPr>
          <p:cNvPr id="212994" name="Rectangle 2">
            <a:extLst>
              <a:ext uri="{FF2B5EF4-FFF2-40B4-BE49-F238E27FC236}">
                <a16:creationId xmlns:a16="http://schemas.microsoft.com/office/drawing/2014/main" id="{B11768FA-961C-450F-B5E4-FEA950A009F6}"/>
              </a:ext>
            </a:extLst>
          </p:cNvPr>
          <p:cNvSpPr>
            <a:spLocks noGrp="1" noRot="1" noChangeAspect="1" noChangeArrowheads="1" noTextEdit="1"/>
          </p:cNvSpPr>
          <p:nvPr>
            <p:ph type="sldImg"/>
          </p:nvPr>
        </p:nvSpPr>
        <p:spPr>
          <a:ln/>
        </p:spPr>
      </p:sp>
      <p:sp>
        <p:nvSpPr>
          <p:cNvPr id="212995" name="Rectangle 3">
            <a:extLst>
              <a:ext uri="{FF2B5EF4-FFF2-40B4-BE49-F238E27FC236}">
                <a16:creationId xmlns:a16="http://schemas.microsoft.com/office/drawing/2014/main" id="{5EC3EBE1-8018-4470-BDDF-681831ADF1C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144876B-9F17-4570-88A8-CCB6AE7AA9B3}"/>
              </a:ext>
            </a:extLst>
          </p:cNvPr>
          <p:cNvSpPr>
            <a:spLocks noGrp="1" noChangeArrowheads="1"/>
          </p:cNvSpPr>
          <p:nvPr>
            <p:ph type="sldNum" sz="quarter" idx="5"/>
          </p:nvPr>
        </p:nvSpPr>
        <p:spPr>
          <a:ln/>
        </p:spPr>
        <p:txBody>
          <a:bodyPr/>
          <a:lstStyle/>
          <a:p>
            <a:fld id="{6BA69213-BC36-4FE7-9800-02685EDEE41D}" type="slidenum">
              <a:rPr lang="en-US" altLang="en-US"/>
              <a:pPr/>
              <a:t>5</a:t>
            </a:fld>
            <a:endParaRPr lang="en-US" altLang="en-US"/>
          </a:p>
        </p:txBody>
      </p:sp>
      <p:sp>
        <p:nvSpPr>
          <p:cNvPr id="183298" name="Rectangle 2">
            <a:extLst>
              <a:ext uri="{FF2B5EF4-FFF2-40B4-BE49-F238E27FC236}">
                <a16:creationId xmlns:a16="http://schemas.microsoft.com/office/drawing/2014/main" id="{F5741668-486D-4320-9EFB-F1F160E91849}"/>
              </a:ext>
            </a:extLst>
          </p:cNvPr>
          <p:cNvSpPr>
            <a:spLocks noGrp="1" noRot="1" noChangeAspect="1" noChangeArrowheads="1" noTextEdit="1"/>
          </p:cNvSpPr>
          <p:nvPr>
            <p:ph type="sldImg"/>
          </p:nvPr>
        </p:nvSpPr>
        <p:spPr bwMode="auto">
          <a:xfrm>
            <a:off x="1146175" y="687388"/>
            <a:ext cx="4567238" cy="3425825"/>
          </a:xfrm>
          <a:prstGeom prst="rect">
            <a:avLst/>
          </a:prstGeom>
          <a:solidFill>
            <a:srgbClr val="FFFFFF"/>
          </a:solidFill>
          <a:ln>
            <a:solidFill>
              <a:srgbClr val="000000"/>
            </a:solidFill>
            <a:miter lim="800000"/>
            <a:headEnd/>
            <a:tailEnd/>
          </a:ln>
        </p:spPr>
      </p:sp>
      <p:sp>
        <p:nvSpPr>
          <p:cNvPr id="183299" name="Rectangle 3">
            <a:extLst>
              <a:ext uri="{FF2B5EF4-FFF2-40B4-BE49-F238E27FC236}">
                <a16:creationId xmlns:a16="http://schemas.microsoft.com/office/drawing/2014/main" id="{07001B72-2DF7-4168-AE79-D1F9B2E6A48C}"/>
              </a:ext>
            </a:extLst>
          </p:cNvPr>
          <p:cNvSpPr>
            <a:spLocks noGrp="1" noChangeArrowheads="1"/>
          </p:cNvSpPr>
          <p:nvPr>
            <p:ph type="body" idx="1"/>
          </p:nvPr>
        </p:nvSpPr>
        <p:spPr bwMode="auto">
          <a:xfrm>
            <a:off x="914400" y="4341813"/>
            <a:ext cx="5029200" cy="4116387"/>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6F70456-075E-4390-8D55-416BD4ABE705}"/>
              </a:ext>
            </a:extLst>
          </p:cNvPr>
          <p:cNvSpPr>
            <a:spLocks noGrp="1" noChangeArrowheads="1"/>
          </p:cNvSpPr>
          <p:nvPr>
            <p:ph type="sldNum" sz="quarter" idx="5"/>
          </p:nvPr>
        </p:nvSpPr>
        <p:spPr>
          <a:ln/>
        </p:spPr>
        <p:txBody>
          <a:bodyPr/>
          <a:lstStyle/>
          <a:p>
            <a:fld id="{D9CFAC6F-8970-464D-9BD1-D0885F6E30DF}" type="slidenum">
              <a:rPr lang="en-US" altLang="en-US"/>
              <a:pPr/>
              <a:t>6</a:t>
            </a:fld>
            <a:endParaRPr lang="en-US" altLang="en-US"/>
          </a:p>
        </p:txBody>
      </p:sp>
      <p:sp>
        <p:nvSpPr>
          <p:cNvPr id="185346" name="Rectangle 2">
            <a:extLst>
              <a:ext uri="{FF2B5EF4-FFF2-40B4-BE49-F238E27FC236}">
                <a16:creationId xmlns:a16="http://schemas.microsoft.com/office/drawing/2014/main" id="{F08EC61F-2385-4BFD-8A76-61BAB19C9A6C}"/>
              </a:ext>
            </a:extLst>
          </p:cNvPr>
          <p:cNvSpPr>
            <a:spLocks noGrp="1" noRot="1" noChangeAspect="1" noChangeArrowheads="1" noTextEdit="1"/>
          </p:cNvSpPr>
          <p:nvPr>
            <p:ph type="sldImg"/>
          </p:nvPr>
        </p:nvSpPr>
        <p:spPr bwMode="auto">
          <a:xfrm>
            <a:off x="1146175" y="687388"/>
            <a:ext cx="4567238" cy="3425825"/>
          </a:xfrm>
          <a:prstGeom prst="rect">
            <a:avLst/>
          </a:prstGeom>
          <a:solidFill>
            <a:srgbClr val="FFFFFF"/>
          </a:solidFill>
          <a:ln>
            <a:solidFill>
              <a:srgbClr val="000000"/>
            </a:solidFill>
            <a:miter lim="800000"/>
            <a:headEnd/>
            <a:tailEnd/>
          </a:ln>
        </p:spPr>
      </p:sp>
      <p:sp>
        <p:nvSpPr>
          <p:cNvPr id="185347" name="Rectangle 3">
            <a:extLst>
              <a:ext uri="{FF2B5EF4-FFF2-40B4-BE49-F238E27FC236}">
                <a16:creationId xmlns:a16="http://schemas.microsoft.com/office/drawing/2014/main" id="{1FA06DD7-B1BF-4646-BB70-38F23C0F0A14}"/>
              </a:ext>
            </a:extLst>
          </p:cNvPr>
          <p:cNvSpPr>
            <a:spLocks noGrp="1" noChangeArrowheads="1"/>
          </p:cNvSpPr>
          <p:nvPr>
            <p:ph type="body" idx="1"/>
          </p:nvPr>
        </p:nvSpPr>
        <p:spPr bwMode="auto">
          <a:xfrm>
            <a:off x="914400" y="4341813"/>
            <a:ext cx="5029200" cy="4116387"/>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D00D84C-3CA4-4B5F-B86A-03686F40BA85}"/>
              </a:ext>
            </a:extLst>
          </p:cNvPr>
          <p:cNvSpPr>
            <a:spLocks noGrp="1" noChangeArrowheads="1"/>
          </p:cNvSpPr>
          <p:nvPr>
            <p:ph type="sldNum" sz="quarter" idx="5"/>
          </p:nvPr>
        </p:nvSpPr>
        <p:spPr>
          <a:ln/>
        </p:spPr>
        <p:txBody>
          <a:bodyPr/>
          <a:lstStyle/>
          <a:p>
            <a:fld id="{A198B17B-A98F-4C2E-8540-D1CD47797190}" type="slidenum">
              <a:rPr lang="en-US" altLang="en-US"/>
              <a:pPr/>
              <a:t>7</a:t>
            </a:fld>
            <a:endParaRPr lang="en-US" altLang="en-US"/>
          </a:p>
        </p:txBody>
      </p:sp>
      <p:sp>
        <p:nvSpPr>
          <p:cNvPr id="187394" name="Rectangle 2">
            <a:extLst>
              <a:ext uri="{FF2B5EF4-FFF2-40B4-BE49-F238E27FC236}">
                <a16:creationId xmlns:a16="http://schemas.microsoft.com/office/drawing/2014/main" id="{4C05F9AA-45B1-4651-986F-1AF6E8BDCEA3}"/>
              </a:ext>
            </a:extLst>
          </p:cNvPr>
          <p:cNvSpPr>
            <a:spLocks noGrp="1" noRot="1" noChangeAspect="1" noChangeArrowheads="1" noTextEdit="1"/>
          </p:cNvSpPr>
          <p:nvPr>
            <p:ph type="sldImg"/>
          </p:nvPr>
        </p:nvSpPr>
        <p:spPr bwMode="auto">
          <a:xfrm>
            <a:off x="1146175" y="687388"/>
            <a:ext cx="4567238" cy="3425825"/>
          </a:xfrm>
          <a:prstGeom prst="rect">
            <a:avLst/>
          </a:prstGeom>
          <a:solidFill>
            <a:srgbClr val="FFFFFF"/>
          </a:solidFill>
          <a:ln>
            <a:solidFill>
              <a:srgbClr val="000000"/>
            </a:solidFill>
            <a:miter lim="800000"/>
            <a:headEnd/>
            <a:tailEnd/>
          </a:ln>
        </p:spPr>
      </p:sp>
      <p:sp>
        <p:nvSpPr>
          <p:cNvPr id="187395" name="Rectangle 3">
            <a:extLst>
              <a:ext uri="{FF2B5EF4-FFF2-40B4-BE49-F238E27FC236}">
                <a16:creationId xmlns:a16="http://schemas.microsoft.com/office/drawing/2014/main" id="{24A5C1FA-DBAC-4D26-A4F2-EF8EB59B32A3}"/>
              </a:ext>
            </a:extLst>
          </p:cNvPr>
          <p:cNvSpPr>
            <a:spLocks noGrp="1" noChangeArrowheads="1"/>
          </p:cNvSpPr>
          <p:nvPr>
            <p:ph type="body" idx="1"/>
          </p:nvPr>
        </p:nvSpPr>
        <p:spPr bwMode="auto">
          <a:xfrm>
            <a:off x="914400" y="4341813"/>
            <a:ext cx="5029200" cy="4116387"/>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F17ADF2-5F44-4A2E-907C-37888EF95B67}"/>
              </a:ext>
            </a:extLst>
          </p:cNvPr>
          <p:cNvSpPr>
            <a:spLocks noGrp="1" noChangeArrowheads="1"/>
          </p:cNvSpPr>
          <p:nvPr>
            <p:ph type="sldNum" sz="quarter" idx="5"/>
          </p:nvPr>
        </p:nvSpPr>
        <p:spPr>
          <a:ln/>
        </p:spPr>
        <p:txBody>
          <a:bodyPr/>
          <a:lstStyle/>
          <a:p>
            <a:fld id="{E8CED220-F7E8-45E6-8AB4-EFF0145F5C47}" type="slidenum">
              <a:rPr lang="en-US" altLang="en-US"/>
              <a:pPr/>
              <a:t>8</a:t>
            </a:fld>
            <a:endParaRPr lang="en-US" altLang="en-US"/>
          </a:p>
        </p:txBody>
      </p:sp>
      <p:sp>
        <p:nvSpPr>
          <p:cNvPr id="191490" name="Rectangle 2">
            <a:extLst>
              <a:ext uri="{FF2B5EF4-FFF2-40B4-BE49-F238E27FC236}">
                <a16:creationId xmlns:a16="http://schemas.microsoft.com/office/drawing/2014/main" id="{14C5D923-0FFD-4DE2-A267-7D8837F3DC76}"/>
              </a:ext>
            </a:extLst>
          </p:cNvPr>
          <p:cNvSpPr>
            <a:spLocks noGrp="1" noRot="1" noChangeAspect="1" noChangeArrowheads="1" noTextEdit="1"/>
          </p:cNvSpPr>
          <p:nvPr>
            <p:ph type="sldImg"/>
          </p:nvPr>
        </p:nvSpPr>
        <p:spPr bwMode="auto">
          <a:xfrm>
            <a:off x="1146175" y="687388"/>
            <a:ext cx="4567238" cy="3425825"/>
          </a:xfrm>
          <a:prstGeom prst="rect">
            <a:avLst/>
          </a:prstGeom>
          <a:solidFill>
            <a:srgbClr val="FFFFFF"/>
          </a:solidFill>
          <a:ln>
            <a:solidFill>
              <a:srgbClr val="000000"/>
            </a:solidFill>
            <a:miter lim="800000"/>
            <a:headEnd/>
            <a:tailEnd/>
          </a:ln>
        </p:spPr>
      </p:sp>
      <p:sp>
        <p:nvSpPr>
          <p:cNvPr id="191491" name="Rectangle 3">
            <a:extLst>
              <a:ext uri="{FF2B5EF4-FFF2-40B4-BE49-F238E27FC236}">
                <a16:creationId xmlns:a16="http://schemas.microsoft.com/office/drawing/2014/main" id="{CCB6CAD2-E0EC-4747-8F1E-58982445E3B6}"/>
              </a:ext>
            </a:extLst>
          </p:cNvPr>
          <p:cNvSpPr>
            <a:spLocks noGrp="1" noChangeArrowheads="1"/>
          </p:cNvSpPr>
          <p:nvPr>
            <p:ph type="body" idx="1"/>
          </p:nvPr>
        </p:nvSpPr>
        <p:spPr bwMode="auto">
          <a:xfrm>
            <a:off x="914400" y="4341813"/>
            <a:ext cx="5029200" cy="4116387"/>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438B730-E67C-4736-9EE4-7B68579AF017}"/>
              </a:ext>
            </a:extLst>
          </p:cNvPr>
          <p:cNvSpPr>
            <a:spLocks noGrp="1" noChangeArrowheads="1"/>
          </p:cNvSpPr>
          <p:nvPr>
            <p:ph type="sldNum" sz="quarter" idx="5"/>
          </p:nvPr>
        </p:nvSpPr>
        <p:spPr>
          <a:ln/>
        </p:spPr>
        <p:txBody>
          <a:bodyPr/>
          <a:lstStyle/>
          <a:p>
            <a:fld id="{F8C6BC14-9E16-4192-9F6C-C90874DDDD66}" type="slidenum">
              <a:rPr lang="en-US" altLang="en-US"/>
              <a:pPr/>
              <a:t>9</a:t>
            </a:fld>
            <a:endParaRPr lang="en-US" altLang="en-US"/>
          </a:p>
        </p:txBody>
      </p:sp>
      <p:sp>
        <p:nvSpPr>
          <p:cNvPr id="214018" name="Rectangle 2">
            <a:extLst>
              <a:ext uri="{FF2B5EF4-FFF2-40B4-BE49-F238E27FC236}">
                <a16:creationId xmlns:a16="http://schemas.microsoft.com/office/drawing/2014/main" id="{71475C22-F931-4C0C-8855-EED345D4A223}"/>
              </a:ext>
            </a:extLst>
          </p:cNvPr>
          <p:cNvSpPr>
            <a:spLocks noGrp="1" noRot="1" noChangeAspect="1" noChangeArrowheads="1" noTextEdit="1"/>
          </p:cNvSpPr>
          <p:nvPr>
            <p:ph type="sldImg"/>
          </p:nvPr>
        </p:nvSpPr>
        <p:spPr>
          <a:ln/>
        </p:spPr>
      </p:sp>
      <p:sp>
        <p:nvSpPr>
          <p:cNvPr id="214019" name="Rectangle 3">
            <a:extLst>
              <a:ext uri="{FF2B5EF4-FFF2-40B4-BE49-F238E27FC236}">
                <a16:creationId xmlns:a16="http://schemas.microsoft.com/office/drawing/2014/main" id="{BF7A48A2-95D1-4F73-8B21-2F2782DFFCB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AEBBD1D-2EEC-4D99-9D7E-2C66078C9DCE}"/>
              </a:ext>
            </a:extLst>
          </p:cNvPr>
          <p:cNvSpPr>
            <a:spLocks noGrp="1" noChangeArrowheads="1"/>
          </p:cNvSpPr>
          <p:nvPr>
            <p:ph type="sldNum" sz="quarter" idx="5"/>
          </p:nvPr>
        </p:nvSpPr>
        <p:spPr>
          <a:ln/>
        </p:spPr>
        <p:txBody>
          <a:bodyPr/>
          <a:lstStyle/>
          <a:p>
            <a:fld id="{48F3A3AF-6033-4C12-AC5D-6FD90BB014F4}" type="slidenum">
              <a:rPr lang="en-US" altLang="en-US"/>
              <a:pPr/>
              <a:t>10</a:t>
            </a:fld>
            <a:endParaRPr lang="en-US" altLang="en-US"/>
          </a:p>
        </p:txBody>
      </p:sp>
      <p:sp>
        <p:nvSpPr>
          <p:cNvPr id="215042" name="Rectangle 2">
            <a:extLst>
              <a:ext uri="{FF2B5EF4-FFF2-40B4-BE49-F238E27FC236}">
                <a16:creationId xmlns:a16="http://schemas.microsoft.com/office/drawing/2014/main" id="{69E71C48-94EE-45C9-9C89-A2BDCCF4FB3F}"/>
              </a:ext>
            </a:extLst>
          </p:cNvPr>
          <p:cNvSpPr>
            <a:spLocks noGrp="1" noRot="1" noChangeAspect="1" noChangeArrowheads="1" noTextEdit="1"/>
          </p:cNvSpPr>
          <p:nvPr>
            <p:ph type="sldImg"/>
          </p:nvPr>
        </p:nvSpPr>
        <p:spPr>
          <a:ln/>
        </p:spPr>
      </p:sp>
      <p:sp>
        <p:nvSpPr>
          <p:cNvPr id="215043" name="Rectangle 3">
            <a:extLst>
              <a:ext uri="{FF2B5EF4-FFF2-40B4-BE49-F238E27FC236}">
                <a16:creationId xmlns:a16="http://schemas.microsoft.com/office/drawing/2014/main" id="{3144CA45-20D1-4F66-9FC0-87180ED4DE8C}"/>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A9D86C4F-E08A-454D-AD86-4C1B1F548E16}"/>
              </a:ext>
            </a:extLst>
          </p:cNvPr>
          <p:cNvSpPr>
            <a:spLocks noGrp="1" noChangeArrowheads="1"/>
          </p:cNvSpPr>
          <p:nvPr>
            <p:ph type="dt" sz="half" idx="2"/>
          </p:nvPr>
        </p:nvSpPr>
        <p:spPr>
          <a:xfrm>
            <a:off x="457200" y="6096000"/>
            <a:ext cx="2133600" cy="457200"/>
          </a:xfrm>
        </p:spPr>
        <p:txBody>
          <a:bodyPr/>
          <a:lstStyle>
            <a:lvl1pPr>
              <a:defRPr/>
            </a:lvl1pPr>
          </a:lstStyle>
          <a:p>
            <a:endParaRPr lang="en-US" altLang="en-US"/>
          </a:p>
        </p:txBody>
      </p:sp>
      <p:sp>
        <p:nvSpPr>
          <p:cNvPr id="256003" name="Rectangle 3">
            <a:extLst>
              <a:ext uri="{FF2B5EF4-FFF2-40B4-BE49-F238E27FC236}">
                <a16:creationId xmlns:a16="http://schemas.microsoft.com/office/drawing/2014/main" id="{33D07994-16D5-48A7-9AD7-206E3FE4D484}"/>
              </a:ext>
            </a:extLst>
          </p:cNvPr>
          <p:cNvSpPr>
            <a:spLocks noGrp="1" noChangeArrowheads="1"/>
          </p:cNvSpPr>
          <p:nvPr>
            <p:ph type="ftr" sz="quarter" idx="3"/>
          </p:nvPr>
        </p:nvSpPr>
        <p:spPr>
          <a:xfrm>
            <a:off x="3124200" y="6096000"/>
            <a:ext cx="2895600" cy="457200"/>
          </a:xfrm>
        </p:spPr>
        <p:txBody>
          <a:bodyPr/>
          <a:lstStyle>
            <a:lvl1pPr>
              <a:defRPr sz="1400">
                <a:latin typeface="Arial Black" panose="020B0A04020102020204" pitchFamily="34" charset="0"/>
              </a:defRPr>
            </a:lvl1pPr>
          </a:lstStyle>
          <a:p>
            <a:endParaRPr lang="en-US" altLang="en-US"/>
          </a:p>
        </p:txBody>
      </p:sp>
      <p:sp>
        <p:nvSpPr>
          <p:cNvPr id="256004" name="Rectangle 4">
            <a:extLst>
              <a:ext uri="{FF2B5EF4-FFF2-40B4-BE49-F238E27FC236}">
                <a16:creationId xmlns:a16="http://schemas.microsoft.com/office/drawing/2014/main" id="{43E2603B-CCEE-4B92-BB40-5537C1377B33}"/>
              </a:ext>
            </a:extLst>
          </p:cNvPr>
          <p:cNvSpPr>
            <a:spLocks noGrp="1" noChangeArrowheads="1"/>
          </p:cNvSpPr>
          <p:nvPr>
            <p:ph type="sldNum" sz="quarter" idx="4"/>
          </p:nvPr>
        </p:nvSpPr>
        <p:spPr/>
        <p:txBody>
          <a:bodyPr/>
          <a:lstStyle>
            <a:lvl1pPr>
              <a:defRPr/>
            </a:lvl1pPr>
          </a:lstStyle>
          <a:p>
            <a:fld id="{3691C114-3F2A-4722-B6D3-6AFC53C238C1}" type="slidenum">
              <a:rPr lang="en-US" altLang="en-US"/>
              <a:pPr/>
              <a:t>‹#›</a:t>
            </a:fld>
            <a:endParaRPr lang="en-US" altLang="en-US"/>
          </a:p>
        </p:txBody>
      </p:sp>
      <p:sp>
        <p:nvSpPr>
          <p:cNvPr id="256005" name="Rectangle 5">
            <a:extLst>
              <a:ext uri="{FF2B5EF4-FFF2-40B4-BE49-F238E27FC236}">
                <a16:creationId xmlns:a16="http://schemas.microsoft.com/office/drawing/2014/main" id="{6D98C8B0-ACDB-47B4-9FE9-48A617E67D83}"/>
              </a:ext>
            </a:extLst>
          </p:cNvPr>
          <p:cNvSpPr>
            <a:spLocks noGrp="1" noChangeArrowheads="1"/>
          </p:cNvSpPr>
          <p:nvPr>
            <p:ph type="ctrTitle"/>
          </p:nvPr>
        </p:nvSpPr>
        <p:spPr>
          <a:xfrm>
            <a:off x="2667000" y="1676400"/>
            <a:ext cx="6019800" cy="2209800"/>
          </a:xfrm>
        </p:spPr>
        <p:txBody>
          <a:bodyPr/>
          <a:lstStyle>
            <a:lvl1pPr algn="r">
              <a:defRPr sz="3800">
                <a:solidFill>
                  <a:schemeClr val="tx2"/>
                </a:solidFill>
              </a:defRPr>
            </a:lvl1pPr>
          </a:lstStyle>
          <a:p>
            <a:pPr lvl="0"/>
            <a:r>
              <a:rPr lang="en-US" altLang="en-US" noProof="0"/>
              <a:t>Click to edit Master title style</a:t>
            </a:r>
          </a:p>
        </p:txBody>
      </p:sp>
      <p:sp>
        <p:nvSpPr>
          <p:cNvPr id="256006" name="Rectangle 6">
            <a:extLst>
              <a:ext uri="{FF2B5EF4-FFF2-40B4-BE49-F238E27FC236}">
                <a16:creationId xmlns:a16="http://schemas.microsoft.com/office/drawing/2014/main" id="{4409E999-AC12-40B2-A1D5-0FEE050952DB}"/>
              </a:ext>
            </a:extLst>
          </p:cNvPr>
          <p:cNvSpPr>
            <a:spLocks noGrp="1" noChangeArrowheads="1"/>
          </p:cNvSpPr>
          <p:nvPr>
            <p:ph type="subTitle" idx="1"/>
          </p:nvPr>
        </p:nvSpPr>
        <p:spPr>
          <a:xfrm>
            <a:off x="2667000" y="4114800"/>
            <a:ext cx="6019800" cy="1524000"/>
          </a:xfrm>
        </p:spPr>
        <p:txBody>
          <a:bodyPr/>
          <a:lstStyle>
            <a:lvl1pPr marL="0" indent="0" algn="r">
              <a:buFont typeface="Wingdings" panose="05000000000000000000" pitchFamily="2" charset="2"/>
              <a:buNone/>
              <a:defRPr sz="2600"/>
            </a:lvl1pPr>
          </a:lstStyle>
          <a:p>
            <a:pPr lvl="0"/>
            <a:r>
              <a:rPr lang="en-US" altLang="en-US" noProof="0"/>
              <a:t>Click to edit Master subtitle style</a:t>
            </a:r>
          </a:p>
        </p:txBody>
      </p:sp>
      <p:sp>
        <p:nvSpPr>
          <p:cNvPr id="256007" name="Rectangle 7">
            <a:extLst>
              <a:ext uri="{FF2B5EF4-FFF2-40B4-BE49-F238E27FC236}">
                <a16:creationId xmlns:a16="http://schemas.microsoft.com/office/drawing/2014/main" id="{2EC53807-21DD-4B07-AC57-5D03C19F815B}"/>
              </a:ext>
            </a:extLst>
          </p:cNvPr>
          <p:cNvSpPr>
            <a:spLocks noChangeArrowheads="1"/>
          </p:cNvSpPr>
          <p:nvPr/>
        </p:nvSpPr>
        <p:spPr bwMode="auto">
          <a:xfrm>
            <a:off x="0" y="1219200"/>
            <a:ext cx="9144000" cy="76200"/>
          </a:xfrm>
          <a:prstGeom prst="rect">
            <a:avLst/>
          </a:prstGeom>
          <a:gradFill rotWithShape="0">
            <a:gsLst>
              <a:gs pos="0">
                <a:srgbClr val="0033CC"/>
              </a:gs>
              <a:gs pos="100000">
                <a:srgbClr val="0033CC">
                  <a:alpha val="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08" name="Rectangle 8">
            <a:extLst>
              <a:ext uri="{FF2B5EF4-FFF2-40B4-BE49-F238E27FC236}">
                <a16:creationId xmlns:a16="http://schemas.microsoft.com/office/drawing/2014/main" id="{E71D73EF-6EC0-4A52-9400-10C7E651DBC9}"/>
              </a:ext>
            </a:extLst>
          </p:cNvPr>
          <p:cNvSpPr>
            <a:spLocks noChangeArrowheads="1"/>
          </p:cNvSpPr>
          <p:nvPr/>
        </p:nvSpPr>
        <p:spPr bwMode="auto">
          <a:xfrm>
            <a:off x="0" y="5943600"/>
            <a:ext cx="9144000" cy="76200"/>
          </a:xfrm>
          <a:prstGeom prst="rect">
            <a:avLst/>
          </a:prstGeom>
          <a:gradFill rotWithShape="0">
            <a:gsLst>
              <a:gs pos="0">
                <a:srgbClr val="0033CC">
                  <a:alpha val="0"/>
                </a:srgbClr>
              </a:gs>
              <a:gs pos="100000">
                <a:srgbClr val="0033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09" name="Text Box 9">
            <a:extLst>
              <a:ext uri="{FF2B5EF4-FFF2-40B4-BE49-F238E27FC236}">
                <a16:creationId xmlns:a16="http://schemas.microsoft.com/office/drawing/2014/main" id="{A24659B8-79A1-4CB7-98E4-4F314E96EE87}"/>
              </a:ext>
            </a:extLst>
          </p:cNvPr>
          <p:cNvSpPr txBox="1">
            <a:spLocks noChangeArrowheads="1"/>
          </p:cNvSpPr>
          <p:nvPr/>
        </p:nvSpPr>
        <p:spPr bwMode="auto">
          <a:xfrm>
            <a:off x="2798763" y="6583363"/>
            <a:ext cx="63452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latin typeface="Tahoma" panose="020B0604030504040204" pitchFamily="34" charset="0"/>
              </a:rPr>
              <a:t>Copyright © Richard N. Taylor, Nenad Medvidovic, and Eric M. Dashofy. All rights reserved.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6F43-B3C7-4D6F-8582-396BC1F15F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FD5BFB-E3F9-41FB-AB0B-B8ECE1662D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248660F3-758F-4694-AEF5-E029BA58A5A9}"/>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F099577-F0D0-4223-8363-AECF62008EB2}"/>
              </a:ext>
            </a:extLst>
          </p:cNvPr>
          <p:cNvSpPr>
            <a:spLocks noGrp="1"/>
          </p:cNvSpPr>
          <p:nvPr>
            <p:ph type="sldNum" sz="quarter" idx="11"/>
          </p:nvPr>
        </p:nvSpPr>
        <p:spPr/>
        <p:txBody>
          <a:bodyPr/>
          <a:lstStyle>
            <a:lvl1pPr>
              <a:defRPr/>
            </a:lvl1pPr>
          </a:lstStyle>
          <a:p>
            <a:fld id="{1B74C88E-D20C-4B23-84C2-796674E2BA2D}" type="slidenum">
              <a:rPr lang="en-US" altLang="en-US"/>
              <a:pPr/>
              <a:t>‹#›</a:t>
            </a:fld>
            <a:endParaRPr lang="en-US" altLang="en-US"/>
          </a:p>
        </p:txBody>
      </p:sp>
      <p:sp>
        <p:nvSpPr>
          <p:cNvPr id="6" name="Date Placeholder 5">
            <a:extLst>
              <a:ext uri="{FF2B5EF4-FFF2-40B4-BE49-F238E27FC236}">
                <a16:creationId xmlns:a16="http://schemas.microsoft.com/office/drawing/2014/main" id="{6750B5E4-DC5E-4F7D-91FF-B060FA58118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60388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0FCC83-8530-468E-B1C2-5DFAC02E3DB7}"/>
              </a:ext>
            </a:extLst>
          </p:cNvPr>
          <p:cNvSpPr>
            <a:spLocks noGrp="1"/>
          </p:cNvSpPr>
          <p:nvPr>
            <p:ph type="title" orient="vert"/>
          </p:nvPr>
        </p:nvSpPr>
        <p:spPr>
          <a:xfrm>
            <a:off x="6629400" y="762000"/>
            <a:ext cx="2057400" cy="5334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52B8AE-DEE6-47E3-9219-BDDE4FCB6632}"/>
              </a:ext>
            </a:extLst>
          </p:cNvPr>
          <p:cNvSpPr>
            <a:spLocks noGrp="1"/>
          </p:cNvSpPr>
          <p:nvPr>
            <p:ph type="body" orient="vert" idx="1"/>
          </p:nvPr>
        </p:nvSpPr>
        <p:spPr>
          <a:xfrm>
            <a:off x="457200" y="762000"/>
            <a:ext cx="6019800" cy="5334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C06121DE-B66D-4293-900A-459F76913DF4}"/>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C16E626-3082-4201-96FE-57433E87BBA6}"/>
              </a:ext>
            </a:extLst>
          </p:cNvPr>
          <p:cNvSpPr>
            <a:spLocks noGrp="1"/>
          </p:cNvSpPr>
          <p:nvPr>
            <p:ph type="sldNum" sz="quarter" idx="11"/>
          </p:nvPr>
        </p:nvSpPr>
        <p:spPr/>
        <p:txBody>
          <a:bodyPr/>
          <a:lstStyle>
            <a:lvl1pPr>
              <a:defRPr/>
            </a:lvl1pPr>
          </a:lstStyle>
          <a:p>
            <a:fld id="{A7878852-3F0B-4FE4-8AA3-85BCB3461BF9}" type="slidenum">
              <a:rPr lang="en-US" altLang="en-US"/>
              <a:pPr/>
              <a:t>‹#›</a:t>
            </a:fld>
            <a:endParaRPr lang="en-US" altLang="en-US"/>
          </a:p>
        </p:txBody>
      </p:sp>
      <p:sp>
        <p:nvSpPr>
          <p:cNvPr id="6" name="Date Placeholder 5">
            <a:extLst>
              <a:ext uri="{FF2B5EF4-FFF2-40B4-BE49-F238E27FC236}">
                <a16:creationId xmlns:a16="http://schemas.microsoft.com/office/drawing/2014/main" id="{122BFF8F-0DF9-43EC-B8AE-CA583AD9A9F5}"/>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213508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C2AF5-CD75-40A6-8885-246E1748FD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CB3354-72EF-44C8-AE38-C97331CF9F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DF819699-348B-4317-9618-56E53DB72C35}"/>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27F43F6-3DB8-41B9-90AE-FE5FACD8E841}"/>
              </a:ext>
            </a:extLst>
          </p:cNvPr>
          <p:cNvSpPr>
            <a:spLocks noGrp="1"/>
          </p:cNvSpPr>
          <p:nvPr>
            <p:ph type="sldNum" sz="quarter" idx="11"/>
          </p:nvPr>
        </p:nvSpPr>
        <p:spPr/>
        <p:txBody>
          <a:bodyPr/>
          <a:lstStyle>
            <a:lvl1pPr>
              <a:defRPr/>
            </a:lvl1pPr>
          </a:lstStyle>
          <a:p>
            <a:fld id="{F4A9A9EC-B680-4901-9942-8DB7CCCA7938}" type="slidenum">
              <a:rPr lang="en-US" altLang="en-US"/>
              <a:pPr/>
              <a:t>‹#›</a:t>
            </a:fld>
            <a:endParaRPr lang="en-US" altLang="en-US"/>
          </a:p>
        </p:txBody>
      </p:sp>
      <p:sp>
        <p:nvSpPr>
          <p:cNvPr id="6" name="Date Placeholder 5">
            <a:extLst>
              <a:ext uri="{FF2B5EF4-FFF2-40B4-BE49-F238E27FC236}">
                <a16:creationId xmlns:a16="http://schemas.microsoft.com/office/drawing/2014/main" id="{494847FC-0D39-421D-8B31-51EDA7F3E1C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77379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F3DB-7453-487A-AC8F-566B150F87C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D241EA-4012-4300-AE64-F80051C33F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a:extLst>
              <a:ext uri="{FF2B5EF4-FFF2-40B4-BE49-F238E27FC236}">
                <a16:creationId xmlns:a16="http://schemas.microsoft.com/office/drawing/2014/main" id="{3156345D-E64D-40C4-AB90-4E09AFB72B78}"/>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863021F-137E-4449-9586-49BC09786D48}"/>
              </a:ext>
            </a:extLst>
          </p:cNvPr>
          <p:cNvSpPr>
            <a:spLocks noGrp="1"/>
          </p:cNvSpPr>
          <p:nvPr>
            <p:ph type="sldNum" sz="quarter" idx="11"/>
          </p:nvPr>
        </p:nvSpPr>
        <p:spPr/>
        <p:txBody>
          <a:bodyPr/>
          <a:lstStyle>
            <a:lvl1pPr>
              <a:defRPr/>
            </a:lvl1pPr>
          </a:lstStyle>
          <a:p>
            <a:fld id="{39CF6261-39D4-4A6B-BB33-7CCB8494D0C8}" type="slidenum">
              <a:rPr lang="en-US" altLang="en-US"/>
              <a:pPr/>
              <a:t>‹#›</a:t>
            </a:fld>
            <a:endParaRPr lang="en-US" altLang="en-US"/>
          </a:p>
        </p:txBody>
      </p:sp>
      <p:sp>
        <p:nvSpPr>
          <p:cNvPr id="6" name="Date Placeholder 5">
            <a:extLst>
              <a:ext uri="{FF2B5EF4-FFF2-40B4-BE49-F238E27FC236}">
                <a16:creationId xmlns:a16="http://schemas.microsoft.com/office/drawing/2014/main" id="{A47D3B13-7B6F-40DC-8BA7-DA681DF704E7}"/>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84493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13781-92CF-4B8A-BB70-0C73A3FAA4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140783-07DB-451B-8C6C-E5C11BE88FB5}"/>
              </a:ext>
            </a:extLst>
          </p:cNvPr>
          <p:cNvSpPr>
            <a:spLocks noGrp="1"/>
          </p:cNvSpPr>
          <p:nvPr>
            <p:ph sz="half" idx="1"/>
          </p:nvPr>
        </p:nvSpPr>
        <p:spPr>
          <a:xfrm>
            <a:off x="457200" y="1905000"/>
            <a:ext cx="4038600"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68DFC8-452E-4162-9D08-9B4AEF932F36}"/>
              </a:ext>
            </a:extLst>
          </p:cNvPr>
          <p:cNvSpPr>
            <a:spLocks noGrp="1"/>
          </p:cNvSpPr>
          <p:nvPr>
            <p:ph sz="half" idx="2"/>
          </p:nvPr>
        </p:nvSpPr>
        <p:spPr>
          <a:xfrm>
            <a:off x="4648200" y="1905000"/>
            <a:ext cx="4038600" cy="4191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5C8441-6885-47FF-9FE3-58A3C5972B9D}"/>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08B20C2-9153-48DE-96FE-DF8587D6C812}"/>
              </a:ext>
            </a:extLst>
          </p:cNvPr>
          <p:cNvSpPr>
            <a:spLocks noGrp="1"/>
          </p:cNvSpPr>
          <p:nvPr>
            <p:ph type="sldNum" sz="quarter" idx="11"/>
          </p:nvPr>
        </p:nvSpPr>
        <p:spPr/>
        <p:txBody>
          <a:bodyPr/>
          <a:lstStyle>
            <a:lvl1pPr>
              <a:defRPr/>
            </a:lvl1pPr>
          </a:lstStyle>
          <a:p>
            <a:fld id="{CD148877-5C1E-4F12-B1EA-75CE0FA5D2C8}" type="slidenum">
              <a:rPr lang="en-US" altLang="en-US"/>
              <a:pPr/>
              <a:t>‹#›</a:t>
            </a:fld>
            <a:endParaRPr lang="en-US" altLang="en-US"/>
          </a:p>
        </p:txBody>
      </p:sp>
      <p:sp>
        <p:nvSpPr>
          <p:cNvPr id="7" name="Date Placeholder 6">
            <a:extLst>
              <a:ext uri="{FF2B5EF4-FFF2-40B4-BE49-F238E27FC236}">
                <a16:creationId xmlns:a16="http://schemas.microsoft.com/office/drawing/2014/main" id="{3B22AF73-6E2C-4926-AE89-416BA00F6718}"/>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147037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38D5-B255-4331-B8A5-B1B25C76BD6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6EF10B-310E-4F4B-9B70-C35FF78AFF3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DB4D51-2922-43BF-A33D-D21F60227DC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E75CB9-8E75-4A56-83A0-CDE6F8437BB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FD34C9-96D9-4649-81FB-65F54680612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1B032CB1-6DB8-44E9-A20D-FEE29D4A2BF7}"/>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47A65632-D875-4D9D-A9B4-D158D1DBF8CC}"/>
              </a:ext>
            </a:extLst>
          </p:cNvPr>
          <p:cNvSpPr>
            <a:spLocks noGrp="1"/>
          </p:cNvSpPr>
          <p:nvPr>
            <p:ph type="sldNum" sz="quarter" idx="11"/>
          </p:nvPr>
        </p:nvSpPr>
        <p:spPr/>
        <p:txBody>
          <a:bodyPr/>
          <a:lstStyle>
            <a:lvl1pPr>
              <a:defRPr/>
            </a:lvl1pPr>
          </a:lstStyle>
          <a:p>
            <a:fld id="{7AF5FDC7-AFE5-41A3-8B6F-E2D6644CE8E3}" type="slidenum">
              <a:rPr lang="en-US" altLang="en-US"/>
              <a:pPr/>
              <a:t>‹#›</a:t>
            </a:fld>
            <a:endParaRPr lang="en-US" altLang="en-US"/>
          </a:p>
        </p:txBody>
      </p:sp>
      <p:sp>
        <p:nvSpPr>
          <p:cNvPr id="9" name="Date Placeholder 8">
            <a:extLst>
              <a:ext uri="{FF2B5EF4-FFF2-40B4-BE49-F238E27FC236}">
                <a16:creationId xmlns:a16="http://schemas.microsoft.com/office/drawing/2014/main" id="{D965478A-3899-4E16-AE40-32B245312FB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562066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F124-66DF-4756-9B33-1098726C7E59}"/>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5E36CADF-2AED-424C-80E5-75CA57BA7348}"/>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82252F6-EEA1-41A2-9342-C2CFE16B806D}"/>
              </a:ext>
            </a:extLst>
          </p:cNvPr>
          <p:cNvSpPr>
            <a:spLocks noGrp="1"/>
          </p:cNvSpPr>
          <p:nvPr>
            <p:ph type="sldNum" sz="quarter" idx="11"/>
          </p:nvPr>
        </p:nvSpPr>
        <p:spPr/>
        <p:txBody>
          <a:bodyPr/>
          <a:lstStyle>
            <a:lvl1pPr>
              <a:defRPr/>
            </a:lvl1pPr>
          </a:lstStyle>
          <a:p>
            <a:fld id="{83073781-AC30-4EAE-82E3-C27E6F3472FE}" type="slidenum">
              <a:rPr lang="en-US" altLang="en-US"/>
              <a:pPr/>
              <a:t>‹#›</a:t>
            </a:fld>
            <a:endParaRPr lang="en-US" altLang="en-US"/>
          </a:p>
        </p:txBody>
      </p:sp>
      <p:sp>
        <p:nvSpPr>
          <p:cNvPr id="5" name="Date Placeholder 4">
            <a:extLst>
              <a:ext uri="{FF2B5EF4-FFF2-40B4-BE49-F238E27FC236}">
                <a16:creationId xmlns:a16="http://schemas.microsoft.com/office/drawing/2014/main" id="{3F9E1E61-2AA5-4A52-8112-7CBDE77C4F4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10743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631B035-D9F2-49E2-90CB-5E2F8944F94E}"/>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4CD0B93D-E7ED-4DEB-A934-D90BC5B1C060}"/>
              </a:ext>
            </a:extLst>
          </p:cNvPr>
          <p:cNvSpPr>
            <a:spLocks noGrp="1"/>
          </p:cNvSpPr>
          <p:nvPr>
            <p:ph type="sldNum" sz="quarter" idx="11"/>
          </p:nvPr>
        </p:nvSpPr>
        <p:spPr/>
        <p:txBody>
          <a:bodyPr/>
          <a:lstStyle>
            <a:lvl1pPr>
              <a:defRPr/>
            </a:lvl1pPr>
          </a:lstStyle>
          <a:p>
            <a:fld id="{4C90F9D6-BAEF-4FB0-A93D-98FD762B0EC6}" type="slidenum">
              <a:rPr lang="en-US" altLang="en-US"/>
              <a:pPr/>
              <a:t>‹#›</a:t>
            </a:fld>
            <a:endParaRPr lang="en-US" altLang="en-US"/>
          </a:p>
        </p:txBody>
      </p:sp>
      <p:sp>
        <p:nvSpPr>
          <p:cNvPr id="4" name="Date Placeholder 3">
            <a:extLst>
              <a:ext uri="{FF2B5EF4-FFF2-40B4-BE49-F238E27FC236}">
                <a16:creationId xmlns:a16="http://schemas.microsoft.com/office/drawing/2014/main" id="{31FEBEA0-3716-4F26-9A2C-D3CABB90E5B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06382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ADECB-AE13-46A5-812E-AC0821C3583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6C06F9-55C9-4F86-99A8-F23A818B1EB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C65092-5C06-43E2-BB60-382EE4DBAF4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0B050F30-D869-4EE0-8B79-1051F05D908A}"/>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C626DFF-A99B-42D0-A8DC-B9224645E642}"/>
              </a:ext>
            </a:extLst>
          </p:cNvPr>
          <p:cNvSpPr>
            <a:spLocks noGrp="1"/>
          </p:cNvSpPr>
          <p:nvPr>
            <p:ph type="sldNum" sz="quarter" idx="11"/>
          </p:nvPr>
        </p:nvSpPr>
        <p:spPr/>
        <p:txBody>
          <a:bodyPr/>
          <a:lstStyle>
            <a:lvl1pPr>
              <a:defRPr/>
            </a:lvl1pPr>
          </a:lstStyle>
          <a:p>
            <a:fld id="{0CAC82E4-A9D6-43FE-936C-11769B2490D0}" type="slidenum">
              <a:rPr lang="en-US" altLang="en-US"/>
              <a:pPr/>
              <a:t>‹#›</a:t>
            </a:fld>
            <a:endParaRPr lang="en-US" altLang="en-US"/>
          </a:p>
        </p:txBody>
      </p:sp>
      <p:sp>
        <p:nvSpPr>
          <p:cNvPr id="7" name="Date Placeholder 6">
            <a:extLst>
              <a:ext uri="{FF2B5EF4-FFF2-40B4-BE49-F238E27FC236}">
                <a16:creationId xmlns:a16="http://schemas.microsoft.com/office/drawing/2014/main" id="{CDDBC87F-84D8-41A0-BC22-2570DED193DA}"/>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77998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13AE-4049-4C63-836A-4636DF9D1EB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6750F2-BFD3-40CA-877A-DE4730A9B37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C1D812-A5C5-4943-B89C-E15327F009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F73F704C-F254-42E2-8D40-D6145E713931}"/>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24D006F-E7C7-4692-9443-D0913F532CD6}"/>
              </a:ext>
            </a:extLst>
          </p:cNvPr>
          <p:cNvSpPr>
            <a:spLocks noGrp="1"/>
          </p:cNvSpPr>
          <p:nvPr>
            <p:ph type="sldNum" sz="quarter" idx="11"/>
          </p:nvPr>
        </p:nvSpPr>
        <p:spPr/>
        <p:txBody>
          <a:bodyPr/>
          <a:lstStyle>
            <a:lvl1pPr>
              <a:defRPr/>
            </a:lvl1pPr>
          </a:lstStyle>
          <a:p>
            <a:fld id="{B4EFDB7B-9A59-4A5D-99C2-8D0F4B298919}" type="slidenum">
              <a:rPr lang="en-US" altLang="en-US"/>
              <a:pPr/>
              <a:t>‹#›</a:t>
            </a:fld>
            <a:endParaRPr lang="en-US" altLang="en-US"/>
          </a:p>
        </p:txBody>
      </p:sp>
      <p:sp>
        <p:nvSpPr>
          <p:cNvPr id="7" name="Date Placeholder 6">
            <a:extLst>
              <a:ext uri="{FF2B5EF4-FFF2-40B4-BE49-F238E27FC236}">
                <a16:creationId xmlns:a16="http://schemas.microsoft.com/office/drawing/2014/main" id="{413F2E1A-D7F4-4431-B5E7-C69874A7D0C8}"/>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09844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254978" name="Rectangle 2">
            <a:extLst>
              <a:ext uri="{FF2B5EF4-FFF2-40B4-BE49-F238E27FC236}">
                <a16:creationId xmlns:a16="http://schemas.microsoft.com/office/drawing/2014/main" id="{76A4D960-4245-4850-A06F-E3643A282BEC}"/>
              </a:ext>
            </a:extLst>
          </p:cNvPr>
          <p:cNvSpPr>
            <a:spLocks noGrp="1" noChangeArrowheads="1"/>
          </p:cNvSpPr>
          <p:nvPr>
            <p:ph type="ftr" sz="quarter" idx="3"/>
          </p:nvPr>
        </p:nvSpPr>
        <p:spPr bwMode="auto">
          <a:xfrm>
            <a:off x="3124200" y="62484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endParaRPr lang="en-US" altLang="en-US"/>
          </a:p>
        </p:txBody>
      </p:sp>
      <p:sp>
        <p:nvSpPr>
          <p:cNvPr id="254979" name="Rectangle 3">
            <a:extLst>
              <a:ext uri="{FF2B5EF4-FFF2-40B4-BE49-F238E27FC236}">
                <a16:creationId xmlns:a16="http://schemas.microsoft.com/office/drawing/2014/main" id="{D4B8A996-FDEB-4ACF-978F-C921D43B27C0}"/>
              </a:ext>
            </a:extLst>
          </p:cNvPr>
          <p:cNvSpPr>
            <a:spLocks noGrp="1" noChangeArrowheads="1"/>
          </p:cNvSpPr>
          <p:nvPr>
            <p:ph type="sldNum" sz="quarter" idx="4"/>
          </p:nvPr>
        </p:nvSpPr>
        <p:spPr bwMode="auto">
          <a:xfrm>
            <a:off x="6553200" y="60960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fld id="{BA55C6A7-17F3-47E4-A175-70D38B3FE124}" type="slidenum">
              <a:rPr lang="en-US" altLang="en-US"/>
              <a:pPr/>
              <a:t>‹#›</a:t>
            </a:fld>
            <a:endParaRPr lang="en-US" altLang="en-US"/>
          </a:p>
        </p:txBody>
      </p:sp>
      <p:sp>
        <p:nvSpPr>
          <p:cNvPr id="254980" name="Rectangle 4">
            <a:extLst>
              <a:ext uri="{FF2B5EF4-FFF2-40B4-BE49-F238E27FC236}">
                <a16:creationId xmlns:a16="http://schemas.microsoft.com/office/drawing/2014/main" id="{556490BA-2FEA-4D02-AC2E-E424F177F47B}"/>
              </a:ext>
            </a:extLst>
          </p:cNvPr>
          <p:cNvSpPr>
            <a:spLocks noGrp="1" noChangeArrowheads="1"/>
          </p:cNvSpPr>
          <p:nvPr>
            <p:ph type="title"/>
          </p:nvPr>
        </p:nvSpPr>
        <p:spPr bwMode="auto">
          <a:xfrm>
            <a:off x="457200" y="762000"/>
            <a:ext cx="822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54981" name="Rectangle 5">
            <a:extLst>
              <a:ext uri="{FF2B5EF4-FFF2-40B4-BE49-F238E27FC236}">
                <a16:creationId xmlns:a16="http://schemas.microsoft.com/office/drawing/2014/main" id="{32F7D636-4511-46B3-8DFB-E8F2A7969D75}"/>
              </a:ext>
            </a:extLst>
          </p:cNvPr>
          <p:cNvSpPr>
            <a:spLocks noGrp="1" noChangeArrowheads="1"/>
          </p:cNvSpPr>
          <p:nvPr>
            <p:ph type="body" idx="1"/>
          </p:nvPr>
        </p:nvSpPr>
        <p:spPr bwMode="auto">
          <a:xfrm>
            <a:off x="457200" y="1905000"/>
            <a:ext cx="82296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4982" name="Rectangle 6">
            <a:extLst>
              <a:ext uri="{FF2B5EF4-FFF2-40B4-BE49-F238E27FC236}">
                <a16:creationId xmlns:a16="http://schemas.microsoft.com/office/drawing/2014/main" id="{A9438C0D-CF50-4019-986C-472394FB7CAC}"/>
              </a:ext>
            </a:extLst>
          </p:cNvPr>
          <p:cNvSpPr>
            <a:spLocks noGrp="1" noChangeArrowheads="1"/>
          </p:cNvSpPr>
          <p:nvPr>
            <p:ph type="dt" sz="half" idx="2"/>
          </p:nvPr>
        </p:nvSpPr>
        <p:spPr bwMode="auto">
          <a:xfrm>
            <a:off x="457200" y="60960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254983" name="Rectangle 7">
            <a:extLst>
              <a:ext uri="{FF2B5EF4-FFF2-40B4-BE49-F238E27FC236}">
                <a16:creationId xmlns:a16="http://schemas.microsoft.com/office/drawing/2014/main" id="{4396788E-F10A-447C-81E6-308D3F809A36}"/>
              </a:ext>
            </a:extLst>
          </p:cNvPr>
          <p:cNvSpPr>
            <a:spLocks noChangeArrowheads="1"/>
          </p:cNvSpPr>
          <p:nvPr/>
        </p:nvSpPr>
        <p:spPr bwMode="auto">
          <a:xfrm>
            <a:off x="381000" y="685800"/>
            <a:ext cx="4876800" cy="76200"/>
          </a:xfrm>
          <a:prstGeom prst="rect">
            <a:avLst/>
          </a:prstGeom>
          <a:gradFill rotWithShape="0">
            <a:gsLst>
              <a:gs pos="0">
                <a:srgbClr val="0033CC"/>
              </a:gs>
              <a:gs pos="100000">
                <a:srgbClr val="0033CC">
                  <a:alpha val="0"/>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4" name="Rectangle 8">
            <a:extLst>
              <a:ext uri="{FF2B5EF4-FFF2-40B4-BE49-F238E27FC236}">
                <a16:creationId xmlns:a16="http://schemas.microsoft.com/office/drawing/2014/main" id="{B966D6EE-27A8-430E-954C-F1C408B3C847}"/>
              </a:ext>
            </a:extLst>
          </p:cNvPr>
          <p:cNvSpPr>
            <a:spLocks noChangeArrowheads="1"/>
          </p:cNvSpPr>
          <p:nvPr/>
        </p:nvSpPr>
        <p:spPr bwMode="auto">
          <a:xfrm>
            <a:off x="381000" y="165100"/>
            <a:ext cx="8305800" cy="419100"/>
          </a:xfrm>
          <a:prstGeom prst="rect">
            <a:avLst/>
          </a:prstGeom>
          <a:gradFill rotWithShape="0">
            <a:gsLst>
              <a:gs pos="0">
                <a:srgbClr val="0033CC">
                  <a:alpha val="0"/>
                </a:srgbClr>
              </a:gs>
              <a:gs pos="100000">
                <a:srgbClr val="0033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altLang="en-US" sz="1600" b="1">
                <a:solidFill>
                  <a:srgbClr val="FFFFFF"/>
                </a:solidFill>
                <a:latin typeface="Arial" panose="020B0604020202020204" pitchFamily="34" charset="0"/>
              </a:rPr>
              <a:t>Foundations, Theory, and Practice</a:t>
            </a:r>
            <a:endParaRPr lang="en-US" altLang="en-US" sz="1600" b="1">
              <a:solidFill>
                <a:srgbClr val="FFFFFF"/>
              </a:solidFill>
            </a:endParaRPr>
          </a:p>
        </p:txBody>
      </p:sp>
      <p:sp>
        <p:nvSpPr>
          <p:cNvPr id="254985" name="Rectangle 9">
            <a:extLst>
              <a:ext uri="{FF2B5EF4-FFF2-40B4-BE49-F238E27FC236}">
                <a16:creationId xmlns:a16="http://schemas.microsoft.com/office/drawing/2014/main" id="{2827F7A3-72DB-4230-A8AB-CFCFB1A0EBC1}"/>
              </a:ext>
            </a:extLst>
          </p:cNvPr>
          <p:cNvSpPr>
            <a:spLocks noChangeArrowheads="1"/>
          </p:cNvSpPr>
          <p:nvPr/>
        </p:nvSpPr>
        <p:spPr bwMode="auto">
          <a:xfrm rot="5400000">
            <a:off x="-2019300" y="3162300"/>
            <a:ext cx="4876800" cy="76200"/>
          </a:xfrm>
          <a:prstGeom prst="rect">
            <a:avLst/>
          </a:prstGeom>
          <a:gradFill rotWithShape="0">
            <a:gsLst>
              <a:gs pos="0">
                <a:srgbClr val="0033CC"/>
              </a:gs>
              <a:gs pos="100000">
                <a:srgbClr val="0033CC">
                  <a:alpha val="0"/>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6" name="Rectangle 10">
            <a:extLst>
              <a:ext uri="{FF2B5EF4-FFF2-40B4-BE49-F238E27FC236}">
                <a16:creationId xmlns:a16="http://schemas.microsoft.com/office/drawing/2014/main" id="{B14E3B24-0EE2-4E58-8BF8-27432DDD99A1}"/>
              </a:ext>
            </a:extLst>
          </p:cNvPr>
          <p:cNvSpPr>
            <a:spLocks noChangeArrowheads="1"/>
          </p:cNvSpPr>
          <p:nvPr/>
        </p:nvSpPr>
        <p:spPr bwMode="auto">
          <a:xfrm>
            <a:off x="3886200" y="6553200"/>
            <a:ext cx="4876800" cy="76200"/>
          </a:xfrm>
          <a:prstGeom prst="rect">
            <a:avLst/>
          </a:prstGeom>
          <a:gradFill rotWithShape="0">
            <a:gsLst>
              <a:gs pos="0">
                <a:srgbClr val="0033CC">
                  <a:alpha val="0"/>
                </a:srgbClr>
              </a:gs>
              <a:gs pos="100000">
                <a:srgbClr val="0033CC"/>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7" name="Rectangle 11">
            <a:extLst>
              <a:ext uri="{FF2B5EF4-FFF2-40B4-BE49-F238E27FC236}">
                <a16:creationId xmlns:a16="http://schemas.microsoft.com/office/drawing/2014/main" id="{04367747-0D69-4D67-B108-3AF83CF0608B}"/>
              </a:ext>
            </a:extLst>
          </p:cNvPr>
          <p:cNvSpPr>
            <a:spLocks noChangeArrowheads="1"/>
          </p:cNvSpPr>
          <p:nvPr/>
        </p:nvSpPr>
        <p:spPr bwMode="auto">
          <a:xfrm rot="5400000">
            <a:off x="6400800" y="4191000"/>
            <a:ext cx="4648200" cy="76200"/>
          </a:xfrm>
          <a:prstGeom prst="rect">
            <a:avLst/>
          </a:prstGeom>
          <a:gradFill rotWithShape="0">
            <a:gsLst>
              <a:gs pos="0">
                <a:srgbClr val="0033CC">
                  <a:alpha val="0"/>
                </a:srgbClr>
              </a:gs>
              <a:gs pos="100000">
                <a:srgbClr val="0033CC"/>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4988" name="Text Box 12">
            <a:extLst>
              <a:ext uri="{FF2B5EF4-FFF2-40B4-BE49-F238E27FC236}">
                <a16:creationId xmlns:a16="http://schemas.microsoft.com/office/drawing/2014/main" id="{82B2EC19-9BFE-42D9-A29C-20063AB10A88}"/>
              </a:ext>
            </a:extLst>
          </p:cNvPr>
          <p:cNvSpPr txBox="1">
            <a:spLocks noChangeArrowheads="1"/>
          </p:cNvSpPr>
          <p:nvPr/>
        </p:nvSpPr>
        <p:spPr bwMode="auto">
          <a:xfrm>
            <a:off x="304800" y="192088"/>
            <a:ext cx="2559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a:solidFill>
                  <a:srgbClr val="0033CC"/>
                </a:solidFill>
                <a:effectLst>
                  <a:outerShdw blurRad="38100" dist="38100" dir="2700000" algn="tl">
                    <a:srgbClr val="C0C0C0"/>
                  </a:outerShdw>
                </a:effectLst>
                <a:latin typeface="Arial" panose="020B0604020202020204" pitchFamily="34" charset="0"/>
              </a:rPr>
              <a:t>Software Architecture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kern="1200">
          <a:solidFill>
            <a:schemeClr val="tx1"/>
          </a:solidFill>
          <a:latin typeface="+mj-lt"/>
          <a:ea typeface="+mj-ea"/>
          <a:cs typeface="+mj-cs"/>
        </a:defRPr>
      </a:lvl1pPr>
      <a:lvl2pPr algn="l" rtl="0" fontAlgn="base">
        <a:spcBef>
          <a:spcPct val="0"/>
        </a:spcBef>
        <a:spcAft>
          <a:spcPct val="0"/>
        </a:spcAft>
        <a:defRPr sz="3200" b="1">
          <a:solidFill>
            <a:schemeClr val="tx1"/>
          </a:solidFill>
          <a:latin typeface="Verdana" panose="020B0604030504040204" pitchFamily="34" charset="0"/>
        </a:defRPr>
      </a:lvl2pPr>
      <a:lvl3pPr algn="l" rtl="0" fontAlgn="base">
        <a:spcBef>
          <a:spcPct val="0"/>
        </a:spcBef>
        <a:spcAft>
          <a:spcPct val="0"/>
        </a:spcAft>
        <a:defRPr sz="3200" b="1">
          <a:solidFill>
            <a:schemeClr val="tx1"/>
          </a:solidFill>
          <a:latin typeface="Verdana" panose="020B0604030504040204" pitchFamily="34" charset="0"/>
        </a:defRPr>
      </a:lvl3pPr>
      <a:lvl4pPr algn="l" rtl="0" fontAlgn="base">
        <a:spcBef>
          <a:spcPct val="0"/>
        </a:spcBef>
        <a:spcAft>
          <a:spcPct val="0"/>
        </a:spcAft>
        <a:defRPr sz="3200" b="1">
          <a:solidFill>
            <a:schemeClr val="tx1"/>
          </a:solidFill>
          <a:latin typeface="Verdana" panose="020B0604030504040204" pitchFamily="34" charset="0"/>
        </a:defRPr>
      </a:lvl4pPr>
      <a:lvl5pPr algn="l" rtl="0" fontAlgn="base">
        <a:spcBef>
          <a:spcPct val="0"/>
        </a:spcBef>
        <a:spcAft>
          <a:spcPct val="0"/>
        </a:spcAft>
        <a:defRPr sz="3200" b="1">
          <a:solidFill>
            <a:schemeClr val="tx1"/>
          </a:solidFill>
          <a:latin typeface="Verdana" panose="020B0604030504040204" pitchFamily="34" charset="0"/>
        </a:defRPr>
      </a:lvl5pPr>
      <a:lvl6pPr marL="457200" algn="l" rtl="0" fontAlgn="base">
        <a:spcBef>
          <a:spcPct val="0"/>
        </a:spcBef>
        <a:spcAft>
          <a:spcPct val="0"/>
        </a:spcAft>
        <a:defRPr sz="3200" b="1">
          <a:solidFill>
            <a:schemeClr val="tx1"/>
          </a:solidFill>
          <a:latin typeface="Verdana" panose="020B0604030504040204" pitchFamily="34" charset="0"/>
        </a:defRPr>
      </a:lvl6pPr>
      <a:lvl7pPr marL="914400" algn="l" rtl="0" fontAlgn="base">
        <a:spcBef>
          <a:spcPct val="0"/>
        </a:spcBef>
        <a:spcAft>
          <a:spcPct val="0"/>
        </a:spcAft>
        <a:defRPr sz="3200" b="1">
          <a:solidFill>
            <a:schemeClr val="tx1"/>
          </a:solidFill>
          <a:latin typeface="Verdana" panose="020B0604030504040204" pitchFamily="34" charset="0"/>
        </a:defRPr>
      </a:lvl7pPr>
      <a:lvl8pPr marL="1371600" algn="l" rtl="0" fontAlgn="base">
        <a:spcBef>
          <a:spcPct val="0"/>
        </a:spcBef>
        <a:spcAft>
          <a:spcPct val="0"/>
        </a:spcAft>
        <a:defRPr sz="3200" b="1">
          <a:solidFill>
            <a:schemeClr val="tx1"/>
          </a:solidFill>
          <a:latin typeface="Verdana" panose="020B0604030504040204" pitchFamily="34" charset="0"/>
        </a:defRPr>
      </a:lvl8pPr>
      <a:lvl9pPr marL="1828800" algn="l" rtl="0" fontAlgn="base">
        <a:spcBef>
          <a:spcPct val="0"/>
        </a:spcBef>
        <a:spcAft>
          <a:spcPct val="0"/>
        </a:spcAft>
        <a:defRPr sz="3200" b="1">
          <a:solidFill>
            <a:schemeClr val="tx1"/>
          </a:solidFill>
          <a:latin typeface="Verdana" panose="020B0604030504040204" pitchFamily="34" charset="0"/>
        </a:defRPr>
      </a:lvl9pPr>
    </p:titleStyle>
    <p:bodyStyle>
      <a:lvl1pPr marL="342900" indent="-342900" algn="l" rtl="0" fontAlgn="base">
        <a:spcBef>
          <a:spcPct val="20000"/>
        </a:spcBef>
        <a:spcAft>
          <a:spcPct val="0"/>
        </a:spcAft>
        <a:buClr>
          <a:srgbClr val="0033CC"/>
        </a:buClr>
        <a:buSzPct val="75000"/>
        <a:buFont typeface="Wingdings" panose="05000000000000000000" pitchFamily="2" charset="2"/>
        <a:buChar char="l"/>
        <a:defRPr sz="2400" kern="1200">
          <a:solidFill>
            <a:schemeClr val="tx1"/>
          </a:solidFill>
          <a:latin typeface="+mn-lt"/>
          <a:ea typeface="+mn-ea"/>
          <a:cs typeface="+mn-cs"/>
        </a:defRPr>
      </a:lvl1pPr>
      <a:lvl2pPr marL="742950" indent="-285750" algn="l" rtl="0" fontAlgn="base">
        <a:spcBef>
          <a:spcPct val="20000"/>
        </a:spcBef>
        <a:spcAft>
          <a:spcPct val="0"/>
        </a:spcAft>
        <a:buClr>
          <a:srgbClr val="8FBAC8"/>
        </a:buClr>
        <a:buSzPct val="70000"/>
        <a:buFont typeface="Monotype Sorts" charset="2"/>
        <a:buChar char="u"/>
        <a:defRPr sz="2400" kern="1200">
          <a:solidFill>
            <a:schemeClr val="tx1"/>
          </a:solidFill>
          <a:latin typeface="+mn-lt"/>
          <a:ea typeface="+mn-ea"/>
          <a:cs typeface="+mn-cs"/>
        </a:defRPr>
      </a:lvl2pPr>
      <a:lvl3pPr marL="1143000" indent="-228600" algn="l" rtl="0" fontAlgn="base">
        <a:spcBef>
          <a:spcPct val="20000"/>
        </a:spcBef>
        <a:spcAft>
          <a:spcPct val="0"/>
        </a:spcAft>
        <a:buClr>
          <a:srgbClr val="0033CC"/>
        </a:buClr>
        <a:buSzPct val="75000"/>
        <a:buFont typeface="Wingdings" panose="05000000000000000000" pitchFamily="2" charset="2"/>
        <a:buChar char="l"/>
        <a:defRPr sz="2400" kern="1200">
          <a:solidFill>
            <a:schemeClr val="tx1"/>
          </a:solidFill>
          <a:latin typeface="+mn-lt"/>
          <a:ea typeface="+mn-ea"/>
          <a:cs typeface="+mn-cs"/>
        </a:defRPr>
      </a:lvl3pPr>
      <a:lvl4pPr marL="1600200" indent="-228600" algn="l" rtl="0" fontAlgn="base">
        <a:spcBef>
          <a:spcPct val="20000"/>
        </a:spcBef>
        <a:spcAft>
          <a:spcPct val="0"/>
        </a:spcAft>
        <a:buClr>
          <a:srgbClr val="8FBAC8"/>
        </a:buClr>
        <a:buSzPct val="70000"/>
        <a:buFont typeface="Wingdings" panose="05000000000000000000" pitchFamily="2" charset="2"/>
        <a:buChar char="u"/>
        <a:defRPr sz="2000" kern="1200">
          <a:solidFill>
            <a:schemeClr val="tx1"/>
          </a:solidFill>
          <a:latin typeface="+mn-lt"/>
          <a:ea typeface="+mn-ea"/>
          <a:cs typeface="+mn-cs"/>
        </a:defRPr>
      </a:lvl4pPr>
      <a:lvl5pPr marL="2057400" indent="-228600" algn="l" rtl="0" fontAlgn="base">
        <a:spcBef>
          <a:spcPct val="20000"/>
        </a:spcBef>
        <a:spcAft>
          <a:spcPct val="0"/>
        </a:spcAft>
        <a:buClr>
          <a:srgbClr val="0033CC"/>
        </a:buClr>
        <a:buSzPct val="75000"/>
        <a:buFont typeface="Wingdings" panose="05000000000000000000" pitchFamily="2" charset="2"/>
        <a:buChar char="l"/>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qzc1zPYiJTo"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lsMQRaeKNDk&amp;list=RDLVlsMQRaeKNDk&amp;index=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2" name="Rectangle 4">
            <a:extLst>
              <a:ext uri="{FF2B5EF4-FFF2-40B4-BE49-F238E27FC236}">
                <a16:creationId xmlns:a16="http://schemas.microsoft.com/office/drawing/2014/main" id="{06479DCC-B432-4F50-A99B-63C41162727C}"/>
              </a:ext>
            </a:extLst>
          </p:cNvPr>
          <p:cNvSpPr>
            <a:spLocks noGrp="1" noChangeArrowheads="1"/>
          </p:cNvSpPr>
          <p:nvPr>
            <p:ph type="ctrTitle"/>
          </p:nvPr>
        </p:nvSpPr>
        <p:spPr/>
        <p:txBody>
          <a:bodyPr/>
          <a:lstStyle/>
          <a:p>
            <a:r>
              <a:rPr lang="en-US" altLang="en-US"/>
              <a:t>Applied Architectures</a:t>
            </a:r>
          </a:p>
        </p:txBody>
      </p:sp>
      <p:sp>
        <p:nvSpPr>
          <p:cNvPr id="258053" name="Rectangle 5">
            <a:extLst>
              <a:ext uri="{FF2B5EF4-FFF2-40B4-BE49-F238E27FC236}">
                <a16:creationId xmlns:a16="http://schemas.microsoft.com/office/drawing/2014/main" id="{10F80EDF-DA2A-42F2-A23D-6FC860FEEC95}"/>
              </a:ext>
            </a:extLst>
          </p:cNvPr>
          <p:cNvSpPr>
            <a:spLocks noGrp="1" noChangeArrowheads="1"/>
          </p:cNvSpPr>
          <p:nvPr>
            <p:ph type="subTitle" idx="1"/>
          </p:nvPr>
        </p:nvSpPr>
        <p:spPr/>
        <p:txBody>
          <a:bodyPr/>
          <a:lstStyle/>
          <a:p>
            <a:r>
              <a:rPr lang="en-US" altLang="en-US"/>
              <a:t>Software Architecture</a:t>
            </a:r>
            <a:br>
              <a:rPr lang="en-US" altLang="en-US"/>
            </a:br>
            <a:r>
              <a:rPr lang="en-US" altLang="en-US"/>
              <a:t>Lecture 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69A9620-7F3E-44D5-985A-D80CB7003C33}"/>
              </a:ext>
            </a:extLst>
          </p:cNvPr>
          <p:cNvSpPr>
            <a:spLocks noGrp="1"/>
          </p:cNvSpPr>
          <p:nvPr>
            <p:ph type="sldNum" sz="quarter" idx="11"/>
          </p:nvPr>
        </p:nvSpPr>
        <p:spPr/>
        <p:txBody>
          <a:bodyPr/>
          <a:lstStyle/>
          <a:p>
            <a:fld id="{B4B36D0C-E258-46FD-8732-8D4DE9AA8B3C}" type="slidenum">
              <a:rPr lang="en-US" altLang="en-US"/>
              <a:pPr/>
              <a:t>10</a:t>
            </a:fld>
            <a:endParaRPr lang="en-US" altLang="en-US"/>
          </a:p>
        </p:txBody>
      </p:sp>
      <p:sp>
        <p:nvSpPr>
          <p:cNvPr id="195586" name="Rectangle 2">
            <a:extLst>
              <a:ext uri="{FF2B5EF4-FFF2-40B4-BE49-F238E27FC236}">
                <a16:creationId xmlns:a16="http://schemas.microsoft.com/office/drawing/2014/main" id="{18F83FF3-5B04-4241-A38B-E4E77769FCFE}"/>
              </a:ext>
            </a:extLst>
          </p:cNvPr>
          <p:cNvSpPr>
            <a:spLocks noGrp="1" noChangeArrowheads="1"/>
          </p:cNvSpPr>
          <p:nvPr>
            <p:ph type="title"/>
          </p:nvPr>
        </p:nvSpPr>
        <p:spPr/>
        <p:txBody>
          <a:bodyPr/>
          <a:lstStyle/>
          <a:p>
            <a:r>
              <a:rPr lang="en-US" altLang="en-US"/>
              <a:t>REST Principles (cont’d)</a:t>
            </a:r>
          </a:p>
        </p:txBody>
      </p:sp>
      <p:sp>
        <p:nvSpPr>
          <p:cNvPr id="195587" name="Rectangle 3">
            <a:extLst>
              <a:ext uri="{FF2B5EF4-FFF2-40B4-BE49-F238E27FC236}">
                <a16:creationId xmlns:a16="http://schemas.microsoft.com/office/drawing/2014/main" id="{96A0E454-44DF-427B-9ADD-70BC109FF717}"/>
              </a:ext>
            </a:extLst>
          </p:cNvPr>
          <p:cNvSpPr>
            <a:spLocks noGrp="1" noChangeArrowheads="1"/>
          </p:cNvSpPr>
          <p:nvPr>
            <p:ph type="body" idx="1"/>
          </p:nvPr>
        </p:nvSpPr>
        <p:spPr/>
        <p:txBody>
          <a:bodyPr/>
          <a:lstStyle/>
          <a:p>
            <a:r>
              <a:rPr lang="en-US" altLang="en-US"/>
              <a:t>[RP4] Components perform only a small set of well-defined methods on a resource producing a representation to capture the current or intended state of that resource and transfer that representation between components. These methods are global to the specific architectural instantiation of REST; for instance, all resources exposed via HTTP are expected to support each operation identically.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B36524CE-1C8B-4B07-A6B9-5112C1D22D69}"/>
              </a:ext>
            </a:extLst>
          </p:cNvPr>
          <p:cNvSpPr>
            <a:spLocks noGrp="1"/>
          </p:cNvSpPr>
          <p:nvPr>
            <p:ph type="sldNum" sz="quarter" idx="11"/>
          </p:nvPr>
        </p:nvSpPr>
        <p:spPr/>
        <p:txBody>
          <a:bodyPr/>
          <a:lstStyle/>
          <a:p>
            <a:fld id="{C4212FAE-5B00-4798-9F8B-A64452122A89}" type="slidenum">
              <a:rPr lang="en-US" altLang="en-US"/>
              <a:pPr/>
              <a:t>11</a:t>
            </a:fld>
            <a:endParaRPr lang="en-US" altLang="en-US"/>
          </a:p>
        </p:txBody>
      </p:sp>
      <p:sp>
        <p:nvSpPr>
          <p:cNvPr id="249858" name="Rectangle 2">
            <a:extLst>
              <a:ext uri="{FF2B5EF4-FFF2-40B4-BE49-F238E27FC236}">
                <a16:creationId xmlns:a16="http://schemas.microsoft.com/office/drawing/2014/main" id="{8215DFF7-BFDE-41A6-8A0E-12ADCE3A851D}"/>
              </a:ext>
            </a:extLst>
          </p:cNvPr>
          <p:cNvSpPr>
            <a:spLocks noGrp="1" noChangeArrowheads="1"/>
          </p:cNvSpPr>
          <p:nvPr>
            <p:ph type="title"/>
          </p:nvPr>
        </p:nvSpPr>
        <p:spPr/>
        <p:txBody>
          <a:bodyPr/>
          <a:lstStyle/>
          <a:p>
            <a:r>
              <a:rPr lang="en-US" altLang="en-US"/>
              <a:t>REST Principles (cont’d)</a:t>
            </a:r>
          </a:p>
        </p:txBody>
      </p:sp>
      <p:sp>
        <p:nvSpPr>
          <p:cNvPr id="249859" name="Rectangle 3">
            <a:extLst>
              <a:ext uri="{FF2B5EF4-FFF2-40B4-BE49-F238E27FC236}">
                <a16:creationId xmlns:a16="http://schemas.microsoft.com/office/drawing/2014/main" id="{C24F5BAA-E6DC-41E1-98D8-ABA2022EA014}"/>
              </a:ext>
            </a:extLst>
          </p:cNvPr>
          <p:cNvSpPr>
            <a:spLocks noGrp="1" noChangeArrowheads="1"/>
          </p:cNvSpPr>
          <p:nvPr>
            <p:ph type="body" idx="1"/>
          </p:nvPr>
        </p:nvSpPr>
        <p:spPr/>
        <p:txBody>
          <a:bodyPr/>
          <a:lstStyle/>
          <a:p>
            <a:r>
              <a:rPr lang="en-US" altLang="en-US"/>
              <a:t>[RP5] Idempotent operations and representation metadata are encouraged in support of caching and representation reuse. </a:t>
            </a:r>
          </a:p>
          <a:p>
            <a:r>
              <a:rPr lang="en-US" altLang="en-US"/>
              <a:t>[RP6] The presence of intermediaries is promoted. Filtering or redirection intermediaries may also use both the metadata and the representations within requests or responses to augment, restrict, or modify requests and responses in a manner that is transparent to both the user agent and the origin server.</a:t>
            </a:r>
          </a:p>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72D0EAB2-93A4-46F5-8F9D-75D5A57F2380}"/>
              </a:ext>
            </a:extLst>
          </p:cNvPr>
          <p:cNvSpPr>
            <a:spLocks noGrp="1"/>
          </p:cNvSpPr>
          <p:nvPr>
            <p:ph type="sldNum" sz="quarter" idx="11"/>
          </p:nvPr>
        </p:nvSpPr>
        <p:spPr/>
        <p:txBody>
          <a:bodyPr/>
          <a:lstStyle/>
          <a:p>
            <a:fld id="{056DA531-B2C2-460C-8105-E3D795B4B958}" type="slidenum">
              <a:rPr lang="en-US" altLang="en-US"/>
              <a:pPr/>
              <a:t>12</a:t>
            </a:fld>
            <a:endParaRPr lang="en-US" altLang="en-US"/>
          </a:p>
        </p:txBody>
      </p:sp>
      <p:sp>
        <p:nvSpPr>
          <p:cNvPr id="244738" name="Rectangle 2">
            <a:extLst>
              <a:ext uri="{FF2B5EF4-FFF2-40B4-BE49-F238E27FC236}">
                <a16:creationId xmlns:a16="http://schemas.microsoft.com/office/drawing/2014/main" id="{F95862BB-2B7E-4B2C-BBC3-F2D5392D696C}"/>
              </a:ext>
            </a:extLst>
          </p:cNvPr>
          <p:cNvSpPr>
            <a:spLocks noGrp="1" noChangeArrowheads="1"/>
          </p:cNvSpPr>
          <p:nvPr>
            <p:ph type="title"/>
          </p:nvPr>
        </p:nvSpPr>
        <p:spPr/>
        <p:txBody>
          <a:bodyPr/>
          <a:lstStyle/>
          <a:p>
            <a:r>
              <a:rPr lang="en-US" altLang="en-US"/>
              <a:t>An Instance of REST</a:t>
            </a:r>
          </a:p>
        </p:txBody>
      </p:sp>
      <p:pic>
        <p:nvPicPr>
          <p:cNvPr id="244739" name="Picture 3">
            <a:extLst>
              <a:ext uri="{FF2B5EF4-FFF2-40B4-BE49-F238E27FC236}">
                <a16:creationId xmlns:a16="http://schemas.microsoft.com/office/drawing/2014/main" id="{927CBBB5-2C02-4607-BFFF-785F89AD66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981200"/>
            <a:ext cx="6380163"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4740" name="Text Box 4">
            <a:extLst>
              <a:ext uri="{FF2B5EF4-FFF2-40B4-BE49-F238E27FC236}">
                <a16:creationId xmlns:a16="http://schemas.microsoft.com/office/drawing/2014/main" id="{E0BF9635-875C-49D4-B6DA-99F54D62A511}"/>
              </a:ext>
            </a:extLst>
          </p:cNvPr>
          <p:cNvSpPr txBox="1">
            <a:spLocks noChangeArrowheads="1"/>
          </p:cNvSpPr>
          <p:nvPr/>
        </p:nvSpPr>
        <p:spPr bwMode="auto">
          <a:xfrm>
            <a:off x="457200" y="4876800"/>
            <a:ext cx="8321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sz="1000">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1C0EFBD1-C90E-4F80-A88A-4D9D3922A074}"/>
              </a:ext>
            </a:extLst>
          </p:cNvPr>
          <p:cNvSpPr>
            <a:spLocks noGrp="1"/>
          </p:cNvSpPr>
          <p:nvPr>
            <p:ph type="sldNum" sz="quarter" idx="11"/>
          </p:nvPr>
        </p:nvSpPr>
        <p:spPr/>
        <p:txBody>
          <a:bodyPr/>
          <a:lstStyle/>
          <a:p>
            <a:fld id="{3080D614-6E99-46C8-87A3-62712C7B994A}" type="slidenum">
              <a:rPr lang="en-US" altLang="en-US"/>
              <a:pPr/>
              <a:t>13</a:t>
            </a:fld>
            <a:endParaRPr lang="en-US" altLang="en-US"/>
          </a:p>
        </p:txBody>
      </p:sp>
      <p:sp>
        <p:nvSpPr>
          <p:cNvPr id="122884" name="Rectangle 4">
            <a:extLst>
              <a:ext uri="{FF2B5EF4-FFF2-40B4-BE49-F238E27FC236}">
                <a16:creationId xmlns:a16="http://schemas.microsoft.com/office/drawing/2014/main" id="{E3B5415E-F2C4-41EB-B096-3E029176A535}"/>
              </a:ext>
            </a:extLst>
          </p:cNvPr>
          <p:cNvSpPr>
            <a:spLocks noGrp="1" noChangeArrowheads="1"/>
          </p:cNvSpPr>
          <p:nvPr>
            <p:ph type="title"/>
          </p:nvPr>
        </p:nvSpPr>
        <p:spPr/>
        <p:txBody>
          <a:bodyPr/>
          <a:lstStyle/>
          <a:p>
            <a:r>
              <a:rPr lang="en-US" altLang="en-US"/>
              <a:t>REST — Data Elements</a:t>
            </a:r>
          </a:p>
        </p:txBody>
      </p:sp>
      <p:sp>
        <p:nvSpPr>
          <p:cNvPr id="122885" name="Rectangle 5">
            <a:extLst>
              <a:ext uri="{FF2B5EF4-FFF2-40B4-BE49-F238E27FC236}">
                <a16:creationId xmlns:a16="http://schemas.microsoft.com/office/drawing/2014/main" id="{9CD70180-A200-4D95-8304-DBAABD6C2FA0}"/>
              </a:ext>
            </a:extLst>
          </p:cNvPr>
          <p:cNvSpPr>
            <a:spLocks noGrp="1" noChangeArrowheads="1"/>
          </p:cNvSpPr>
          <p:nvPr>
            <p:ph type="body" idx="1"/>
          </p:nvPr>
        </p:nvSpPr>
        <p:spPr/>
        <p:txBody>
          <a:bodyPr/>
          <a:lstStyle/>
          <a:p>
            <a:r>
              <a:rPr lang="en-US" altLang="en-US"/>
              <a:t>Resource</a:t>
            </a:r>
          </a:p>
          <a:p>
            <a:pPr lvl="1"/>
            <a:r>
              <a:rPr lang="en-US" altLang="en-US"/>
              <a:t>Key information abstraction</a:t>
            </a:r>
          </a:p>
          <a:p>
            <a:r>
              <a:rPr lang="en-US" altLang="en-US"/>
              <a:t>Resource ID </a:t>
            </a:r>
          </a:p>
          <a:p>
            <a:r>
              <a:rPr lang="en-US" altLang="en-US"/>
              <a:t>Representation </a:t>
            </a:r>
          </a:p>
          <a:p>
            <a:pPr lvl="1"/>
            <a:r>
              <a:rPr lang="en-US" altLang="en-US"/>
              <a:t>Data plus metadata</a:t>
            </a:r>
          </a:p>
          <a:p>
            <a:r>
              <a:rPr lang="en-US" altLang="en-US"/>
              <a:t>Representation metadata</a:t>
            </a:r>
          </a:p>
          <a:p>
            <a:r>
              <a:rPr lang="en-US" altLang="en-US"/>
              <a:t>Resource metadata</a:t>
            </a:r>
          </a:p>
          <a:p>
            <a:r>
              <a:rPr lang="en-US" altLang="en-US"/>
              <a:t>Control data</a:t>
            </a:r>
          </a:p>
          <a:p>
            <a:pPr lvl="1"/>
            <a:r>
              <a:rPr lang="en-US" altLang="en-US"/>
              <a:t>e.g., specifies action as result of message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D11FFDDE-8CF9-4AA5-9DF4-7239797BC912}"/>
              </a:ext>
            </a:extLst>
          </p:cNvPr>
          <p:cNvSpPr>
            <a:spLocks noGrp="1"/>
          </p:cNvSpPr>
          <p:nvPr>
            <p:ph type="sldNum" sz="quarter" idx="11"/>
          </p:nvPr>
        </p:nvSpPr>
        <p:spPr/>
        <p:txBody>
          <a:bodyPr/>
          <a:lstStyle/>
          <a:p>
            <a:fld id="{28F9A33D-CE1B-43BF-98CE-1A457FCB0DD8}" type="slidenum">
              <a:rPr lang="en-US" altLang="en-US"/>
              <a:pPr/>
              <a:t>14</a:t>
            </a:fld>
            <a:endParaRPr lang="en-US" altLang="en-US"/>
          </a:p>
        </p:txBody>
      </p:sp>
      <p:sp>
        <p:nvSpPr>
          <p:cNvPr id="123908" name="Rectangle 4">
            <a:extLst>
              <a:ext uri="{FF2B5EF4-FFF2-40B4-BE49-F238E27FC236}">
                <a16:creationId xmlns:a16="http://schemas.microsoft.com/office/drawing/2014/main" id="{80C8607C-DB70-48D3-A639-D9D9E522ADFE}"/>
              </a:ext>
            </a:extLst>
          </p:cNvPr>
          <p:cNvSpPr>
            <a:spLocks noGrp="1" noChangeArrowheads="1"/>
          </p:cNvSpPr>
          <p:nvPr>
            <p:ph type="title"/>
          </p:nvPr>
        </p:nvSpPr>
        <p:spPr/>
        <p:txBody>
          <a:bodyPr/>
          <a:lstStyle/>
          <a:p>
            <a:r>
              <a:rPr lang="en-US" altLang="en-US"/>
              <a:t>REST — Connectors</a:t>
            </a:r>
          </a:p>
        </p:txBody>
      </p:sp>
      <p:sp>
        <p:nvSpPr>
          <p:cNvPr id="123909" name="Rectangle 5">
            <a:extLst>
              <a:ext uri="{FF2B5EF4-FFF2-40B4-BE49-F238E27FC236}">
                <a16:creationId xmlns:a16="http://schemas.microsoft.com/office/drawing/2014/main" id="{F6ADFE5A-05D2-480C-8E99-468A3CBED2CE}"/>
              </a:ext>
            </a:extLst>
          </p:cNvPr>
          <p:cNvSpPr>
            <a:spLocks noGrp="1" noChangeArrowheads="1"/>
          </p:cNvSpPr>
          <p:nvPr>
            <p:ph type="body" idx="1"/>
          </p:nvPr>
        </p:nvSpPr>
        <p:spPr/>
        <p:txBody>
          <a:bodyPr/>
          <a:lstStyle/>
          <a:p>
            <a:r>
              <a:rPr lang="en-US" altLang="en-US"/>
              <a:t>Modern Web Examples</a:t>
            </a:r>
          </a:p>
          <a:p>
            <a:r>
              <a:rPr lang="en-US" altLang="en-US"/>
              <a:t>client	libwww, libwww-perl</a:t>
            </a:r>
          </a:p>
          <a:p>
            <a:r>
              <a:rPr lang="en-US" altLang="en-US"/>
              <a:t>server	libwww, Apache API, NSAPI</a:t>
            </a:r>
          </a:p>
          <a:p>
            <a:r>
              <a:rPr lang="en-US" altLang="en-US"/>
              <a:t>cache	browser cache, Akamai cache network</a:t>
            </a:r>
          </a:p>
          <a:p>
            <a:r>
              <a:rPr lang="en-US" altLang="en-US"/>
              <a:t>resolver	bind (DNS lookup library)</a:t>
            </a:r>
          </a:p>
          <a:p>
            <a:r>
              <a:rPr lang="en-US" altLang="en-US"/>
              <a:t>tunnel	SOCKS, SSL after HTTP CONNECT</a:t>
            </a:r>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032142A1-B7F4-4225-B39C-C24AACFBA124}"/>
              </a:ext>
            </a:extLst>
          </p:cNvPr>
          <p:cNvSpPr>
            <a:spLocks noGrp="1"/>
          </p:cNvSpPr>
          <p:nvPr>
            <p:ph type="sldNum" sz="quarter" idx="11"/>
          </p:nvPr>
        </p:nvSpPr>
        <p:spPr/>
        <p:txBody>
          <a:bodyPr/>
          <a:lstStyle/>
          <a:p>
            <a:fld id="{56A86A47-A5B4-4C24-A2E7-485B00D6D282}" type="slidenum">
              <a:rPr lang="en-US" altLang="en-US"/>
              <a:pPr/>
              <a:t>15</a:t>
            </a:fld>
            <a:endParaRPr lang="en-US" altLang="en-US"/>
          </a:p>
        </p:txBody>
      </p:sp>
      <p:sp>
        <p:nvSpPr>
          <p:cNvPr id="124932" name="Rectangle 4">
            <a:extLst>
              <a:ext uri="{FF2B5EF4-FFF2-40B4-BE49-F238E27FC236}">
                <a16:creationId xmlns:a16="http://schemas.microsoft.com/office/drawing/2014/main" id="{CE14476E-6EC9-407C-BEE1-DF75F3353D70}"/>
              </a:ext>
            </a:extLst>
          </p:cNvPr>
          <p:cNvSpPr>
            <a:spLocks noGrp="1" noChangeArrowheads="1"/>
          </p:cNvSpPr>
          <p:nvPr>
            <p:ph type="title"/>
          </p:nvPr>
        </p:nvSpPr>
        <p:spPr/>
        <p:txBody>
          <a:bodyPr/>
          <a:lstStyle/>
          <a:p>
            <a:r>
              <a:rPr lang="en-US" altLang="en-US"/>
              <a:t>REST — Components</a:t>
            </a:r>
          </a:p>
        </p:txBody>
      </p:sp>
      <p:sp>
        <p:nvSpPr>
          <p:cNvPr id="124933" name="Rectangle 5">
            <a:extLst>
              <a:ext uri="{FF2B5EF4-FFF2-40B4-BE49-F238E27FC236}">
                <a16:creationId xmlns:a16="http://schemas.microsoft.com/office/drawing/2014/main" id="{6BCB1842-5891-4A7C-9C34-E4557A6A322C}"/>
              </a:ext>
            </a:extLst>
          </p:cNvPr>
          <p:cNvSpPr>
            <a:spLocks noGrp="1" noChangeArrowheads="1"/>
          </p:cNvSpPr>
          <p:nvPr>
            <p:ph type="body" idx="1"/>
          </p:nvPr>
        </p:nvSpPr>
        <p:spPr/>
        <p:txBody>
          <a:bodyPr/>
          <a:lstStyle/>
          <a:p>
            <a:r>
              <a:rPr lang="en-US" altLang="en-US"/>
              <a:t>User agent</a:t>
            </a:r>
          </a:p>
          <a:p>
            <a:pPr lvl="1"/>
            <a:r>
              <a:rPr lang="en-US" altLang="en-US"/>
              <a:t>e.g., browser</a:t>
            </a:r>
          </a:p>
          <a:p>
            <a:r>
              <a:rPr lang="en-US" altLang="en-US"/>
              <a:t>Origin server</a:t>
            </a:r>
          </a:p>
          <a:p>
            <a:pPr lvl="1"/>
            <a:r>
              <a:rPr lang="en-US" altLang="en-US"/>
              <a:t>e.g., Apache Server, Microsoft IIS</a:t>
            </a:r>
          </a:p>
          <a:p>
            <a:r>
              <a:rPr lang="en-US" altLang="en-US"/>
              <a:t>Proxy</a:t>
            </a:r>
          </a:p>
          <a:p>
            <a:pPr lvl="1"/>
            <a:r>
              <a:rPr lang="en-US" altLang="en-US"/>
              <a:t>Selected by client</a:t>
            </a:r>
          </a:p>
          <a:p>
            <a:r>
              <a:rPr lang="en-US" altLang="en-US"/>
              <a:t>Gateway</a:t>
            </a:r>
          </a:p>
          <a:p>
            <a:pPr lvl="1"/>
            <a:r>
              <a:rPr lang="en-US" altLang="en-US"/>
              <a:t>Squid, CGI, Reverse proxy</a:t>
            </a:r>
          </a:p>
          <a:p>
            <a:pPr lvl="1"/>
            <a:r>
              <a:rPr lang="en-US" altLang="en-US"/>
              <a:t>Controlled by server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CDFD2692-31BF-419B-B5E0-EE3F2596917A}"/>
              </a:ext>
            </a:extLst>
          </p:cNvPr>
          <p:cNvSpPr>
            <a:spLocks noGrp="1"/>
          </p:cNvSpPr>
          <p:nvPr>
            <p:ph type="sldNum" sz="quarter" idx="11"/>
          </p:nvPr>
        </p:nvSpPr>
        <p:spPr/>
        <p:txBody>
          <a:bodyPr/>
          <a:lstStyle/>
          <a:p>
            <a:fld id="{19D905F0-5592-469B-82D7-DE174AF04B03}" type="slidenum">
              <a:rPr lang="en-US" altLang="en-US"/>
              <a:pPr/>
              <a:t>16</a:t>
            </a:fld>
            <a:endParaRPr lang="en-US" altLang="en-US"/>
          </a:p>
        </p:txBody>
      </p:sp>
      <p:sp>
        <p:nvSpPr>
          <p:cNvPr id="241666" name="Rectangle 2">
            <a:extLst>
              <a:ext uri="{FF2B5EF4-FFF2-40B4-BE49-F238E27FC236}">
                <a16:creationId xmlns:a16="http://schemas.microsoft.com/office/drawing/2014/main" id="{BFCD2649-8BF1-4C66-B976-3C8AC901BF87}"/>
              </a:ext>
            </a:extLst>
          </p:cNvPr>
          <p:cNvSpPr>
            <a:spLocks noGrp="1" noChangeArrowheads="1"/>
          </p:cNvSpPr>
          <p:nvPr>
            <p:ph type="title"/>
          </p:nvPr>
        </p:nvSpPr>
        <p:spPr/>
        <p:txBody>
          <a:bodyPr/>
          <a:lstStyle/>
          <a:p>
            <a:r>
              <a:rPr lang="en-US" altLang="en-US"/>
              <a:t>An Instance of REST</a:t>
            </a:r>
          </a:p>
        </p:txBody>
      </p:sp>
      <p:pic>
        <p:nvPicPr>
          <p:cNvPr id="241668" name="Picture 4">
            <a:extLst>
              <a:ext uri="{FF2B5EF4-FFF2-40B4-BE49-F238E27FC236}">
                <a16:creationId xmlns:a16="http://schemas.microsoft.com/office/drawing/2014/main" id="{3CFB0727-213E-499B-B5AE-C06D581C19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981200"/>
            <a:ext cx="6380163"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1669" name="Text Box 5">
            <a:extLst>
              <a:ext uri="{FF2B5EF4-FFF2-40B4-BE49-F238E27FC236}">
                <a16:creationId xmlns:a16="http://schemas.microsoft.com/office/drawing/2014/main" id="{9808162F-3521-4BB8-B8EF-7EE8424FEEA2}"/>
              </a:ext>
            </a:extLst>
          </p:cNvPr>
          <p:cNvSpPr txBox="1">
            <a:spLocks noChangeArrowheads="1"/>
          </p:cNvSpPr>
          <p:nvPr/>
        </p:nvSpPr>
        <p:spPr bwMode="auto">
          <a:xfrm>
            <a:off x="457200" y="4876800"/>
            <a:ext cx="83216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sz="1000">
              <a:latin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1D0556BF-F403-4784-9751-06DFB0B1D5EF}"/>
              </a:ext>
            </a:extLst>
          </p:cNvPr>
          <p:cNvSpPr>
            <a:spLocks noGrp="1"/>
          </p:cNvSpPr>
          <p:nvPr>
            <p:ph type="sldNum" sz="quarter" idx="11"/>
          </p:nvPr>
        </p:nvSpPr>
        <p:spPr/>
        <p:txBody>
          <a:bodyPr/>
          <a:lstStyle/>
          <a:p>
            <a:fld id="{897E93EE-A200-47BF-AE21-85485A726C22}" type="slidenum">
              <a:rPr lang="en-US" altLang="en-US"/>
              <a:pPr/>
              <a:t>17</a:t>
            </a:fld>
            <a:endParaRPr lang="en-US" altLang="en-US"/>
          </a:p>
        </p:txBody>
      </p:sp>
      <p:sp>
        <p:nvSpPr>
          <p:cNvPr id="192514" name="Rectangle 2">
            <a:extLst>
              <a:ext uri="{FF2B5EF4-FFF2-40B4-BE49-F238E27FC236}">
                <a16:creationId xmlns:a16="http://schemas.microsoft.com/office/drawing/2014/main" id="{80DDB102-3330-4357-973C-68E8583A274E}"/>
              </a:ext>
            </a:extLst>
          </p:cNvPr>
          <p:cNvSpPr>
            <a:spLocks noGrp="1" noChangeArrowheads="1"/>
          </p:cNvSpPr>
          <p:nvPr>
            <p:ph type="title"/>
          </p:nvPr>
        </p:nvSpPr>
        <p:spPr/>
        <p:txBody>
          <a:bodyPr/>
          <a:lstStyle/>
          <a:p>
            <a:r>
              <a:rPr lang="en-US" altLang="en-US"/>
              <a:t>Derivation of REST</a:t>
            </a:r>
          </a:p>
        </p:txBody>
      </p:sp>
      <p:sp>
        <p:nvSpPr>
          <p:cNvPr id="192515" name="Rectangle 3">
            <a:extLst>
              <a:ext uri="{FF2B5EF4-FFF2-40B4-BE49-F238E27FC236}">
                <a16:creationId xmlns:a16="http://schemas.microsoft.com/office/drawing/2014/main" id="{4F28BAE2-CEBC-455F-920C-A503EDCE4079}"/>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a:t>Key choices in this derivation include:</a:t>
            </a:r>
          </a:p>
          <a:p>
            <a:pPr>
              <a:lnSpc>
                <a:spcPct val="90000"/>
              </a:lnSpc>
            </a:pPr>
            <a:r>
              <a:rPr lang="en-US" altLang="en-US"/>
              <a:t>Layered Separation (a theme in the middle portion of diagram) is used to increase efficiencies, enable independent evolution of elements of the system, and provide robustness;</a:t>
            </a:r>
          </a:p>
          <a:p>
            <a:pPr>
              <a:lnSpc>
                <a:spcPct val="90000"/>
              </a:lnSpc>
            </a:pPr>
            <a:r>
              <a:rPr lang="en-US" altLang="en-US"/>
              <a:t>Replication (left side of the diagram) is used to address latency and contention by allowing the reuse of information;</a:t>
            </a:r>
          </a:p>
          <a:p>
            <a:pPr>
              <a:lnSpc>
                <a:spcPct val="90000"/>
              </a:lnSpc>
            </a:pPr>
            <a:r>
              <a:rPr lang="en-US" altLang="en-US"/>
              <a:t>Limited commonality (right side) addresses the competing needs for universally understood operations with extensibility.</a:t>
            </a:r>
          </a:p>
          <a:p>
            <a:pPr>
              <a:lnSpc>
                <a:spcPct val="90000"/>
              </a:lnSpc>
              <a:buFont typeface="Wingdings" panose="05000000000000000000" pitchFamily="2" charset="2"/>
              <a:buNone/>
            </a:pPr>
            <a:r>
              <a:rPr lang="en-US" altLang="en-US" b="1"/>
              <a:t>The derivation is driven by the application(!)</a:t>
            </a: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EF06DC03-EAED-4B6C-B03E-562C697F56D5}"/>
              </a:ext>
            </a:extLst>
          </p:cNvPr>
          <p:cNvSpPr>
            <a:spLocks noGrp="1"/>
          </p:cNvSpPr>
          <p:nvPr>
            <p:ph type="sldNum" sz="quarter" idx="11"/>
          </p:nvPr>
        </p:nvSpPr>
        <p:spPr/>
        <p:txBody>
          <a:bodyPr/>
          <a:lstStyle/>
          <a:p>
            <a:fld id="{475924EF-842C-4952-95B1-BD8D92A38852}" type="slidenum">
              <a:rPr lang="en-US" altLang="en-US"/>
              <a:pPr/>
              <a:t>18</a:t>
            </a:fld>
            <a:endParaRPr lang="en-US" altLang="en-US"/>
          </a:p>
        </p:txBody>
      </p:sp>
      <p:sp>
        <p:nvSpPr>
          <p:cNvPr id="165890" name="Rectangle 2">
            <a:extLst>
              <a:ext uri="{FF2B5EF4-FFF2-40B4-BE49-F238E27FC236}">
                <a16:creationId xmlns:a16="http://schemas.microsoft.com/office/drawing/2014/main" id="{7F7BBF0A-4C34-459C-9550-15F8FF89F8BC}"/>
              </a:ext>
            </a:extLst>
          </p:cNvPr>
          <p:cNvSpPr>
            <a:spLocks noGrp="1" noChangeArrowheads="1"/>
          </p:cNvSpPr>
          <p:nvPr>
            <p:ph type="title"/>
          </p:nvPr>
        </p:nvSpPr>
        <p:spPr/>
        <p:txBody>
          <a:bodyPr/>
          <a:lstStyle/>
          <a:p>
            <a:r>
              <a:rPr lang="en-US" altLang="en-US"/>
              <a:t>Derivation of REST (cont’d)</a:t>
            </a:r>
          </a:p>
        </p:txBody>
      </p:sp>
      <p:pic>
        <p:nvPicPr>
          <p:cNvPr id="165891" name="Picture 3" descr="RESTDerivationTaylor">
            <a:extLst>
              <a:ext uri="{FF2B5EF4-FFF2-40B4-BE49-F238E27FC236}">
                <a16:creationId xmlns:a16="http://schemas.microsoft.com/office/drawing/2014/main" id="{36E43951-DB42-432E-8EB5-4BB61D0A86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828800"/>
            <a:ext cx="7329488" cy="3992563"/>
          </a:xfrm>
          <a:prstGeom prst="rect">
            <a:avLst/>
          </a:prstGeom>
          <a:noFill/>
          <a:extLst>
            <a:ext uri="{909E8E84-426E-40DD-AFC4-6F175D3DCCD1}">
              <a14:hiddenFill xmlns:a14="http://schemas.microsoft.com/office/drawing/2010/main">
                <a:solidFill>
                  <a:srgbClr val="FFFFFF"/>
                </a:solidFill>
              </a14:hiddenFill>
            </a:ext>
          </a:extLst>
        </p:spPr>
      </p:pic>
      <p:sp>
        <p:nvSpPr>
          <p:cNvPr id="165892" name="Text Box 4">
            <a:extLst>
              <a:ext uri="{FF2B5EF4-FFF2-40B4-BE49-F238E27FC236}">
                <a16:creationId xmlns:a16="http://schemas.microsoft.com/office/drawing/2014/main" id="{01FA5D22-882A-4ADC-B052-17B009E89DE4}"/>
              </a:ext>
            </a:extLst>
          </p:cNvPr>
          <p:cNvSpPr txBox="1">
            <a:spLocks noChangeArrowheads="1"/>
          </p:cNvSpPr>
          <p:nvPr/>
        </p:nvSpPr>
        <p:spPr bwMode="auto">
          <a:xfrm>
            <a:off x="228600" y="6629400"/>
            <a:ext cx="826293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i="1">
                <a:latin typeface="Helvetica" panose="020B0604020202020204" pitchFamily="34" charset="0"/>
              </a:rPr>
              <a:t>Software Architecture: Foundations, Theory, and Practice</a:t>
            </a:r>
            <a:r>
              <a:rPr lang="en-US" altLang="en-US" sz="800">
                <a:latin typeface="Helvetica" panose="020B0604020202020204" pitchFamily="34" charset="0"/>
              </a:rPr>
              <a:t>; Richard N. Taylor, Nenad Medvidovic, and Eric M. Dashofy; </a:t>
            </a:r>
            <a:r>
              <a:rPr lang="en-US" altLang="en-US" sz="800">
                <a:latin typeface="Arial" panose="020B0604020202020204" pitchFamily="34" charset="0"/>
              </a:rPr>
              <a:t>© 2008 John Wiley &amp; Sons, Inc. Reprinted with permission.</a:t>
            </a:r>
            <a:r>
              <a:rPr lang="en-US" altLang="en-US" sz="900">
                <a:latin typeface="Helvetica" panose="020B0604020202020204" pitchFamily="34"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270A50EE-5E9F-47B8-B530-84B17725EF78}"/>
              </a:ext>
            </a:extLst>
          </p:cNvPr>
          <p:cNvSpPr>
            <a:spLocks noGrp="1"/>
          </p:cNvSpPr>
          <p:nvPr>
            <p:ph type="sldNum" sz="quarter" idx="11"/>
          </p:nvPr>
        </p:nvSpPr>
        <p:spPr/>
        <p:txBody>
          <a:bodyPr/>
          <a:lstStyle/>
          <a:p>
            <a:fld id="{B08EB962-FAAB-4A20-86C0-0BE9963ACEB5}" type="slidenum">
              <a:rPr lang="en-US" altLang="en-US"/>
              <a:pPr/>
              <a:t>19</a:t>
            </a:fld>
            <a:endParaRPr lang="en-US" altLang="en-US"/>
          </a:p>
        </p:txBody>
      </p:sp>
      <p:sp>
        <p:nvSpPr>
          <p:cNvPr id="121861" name="Rectangle 5">
            <a:extLst>
              <a:ext uri="{FF2B5EF4-FFF2-40B4-BE49-F238E27FC236}">
                <a16:creationId xmlns:a16="http://schemas.microsoft.com/office/drawing/2014/main" id="{B1D69963-7043-4D0D-BA05-F3F8DA20059C}"/>
              </a:ext>
            </a:extLst>
          </p:cNvPr>
          <p:cNvSpPr>
            <a:spLocks noGrp="1" noChangeArrowheads="1"/>
          </p:cNvSpPr>
          <p:nvPr>
            <p:ph type="title"/>
          </p:nvPr>
        </p:nvSpPr>
        <p:spPr/>
        <p:txBody>
          <a:bodyPr/>
          <a:lstStyle/>
          <a:p>
            <a:r>
              <a:rPr lang="en-US" altLang="en-US"/>
              <a:t>REST: Final Thoughts</a:t>
            </a:r>
          </a:p>
        </p:txBody>
      </p:sp>
      <p:sp>
        <p:nvSpPr>
          <p:cNvPr id="121862" name="Rectangle 6">
            <a:extLst>
              <a:ext uri="{FF2B5EF4-FFF2-40B4-BE49-F238E27FC236}">
                <a16:creationId xmlns:a16="http://schemas.microsoft.com/office/drawing/2014/main" id="{404D48BB-E4C8-47DB-AAF4-ADE00F71EFE4}"/>
              </a:ext>
            </a:extLst>
          </p:cNvPr>
          <p:cNvSpPr>
            <a:spLocks noGrp="1" noChangeArrowheads="1"/>
          </p:cNvSpPr>
          <p:nvPr>
            <p:ph type="body" idx="1"/>
          </p:nvPr>
        </p:nvSpPr>
        <p:spPr/>
        <p:txBody>
          <a:bodyPr/>
          <a:lstStyle/>
          <a:p>
            <a:r>
              <a:rPr lang="en-US" altLang="en-US" b="1" dirty="0" err="1"/>
              <a:t>RE</a:t>
            </a:r>
            <a:r>
              <a:rPr lang="en-US" altLang="en-US" dirty="0" err="1"/>
              <a:t>presentational</a:t>
            </a:r>
            <a:r>
              <a:rPr lang="en-US" altLang="en-US" dirty="0"/>
              <a:t> </a:t>
            </a:r>
            <a:r>
              <a:rPr lang="en-US" altLang="en-US" b="1" dirty="0"/>
              <a:t>S</a:t>
            </a:r>
            <a:r>
              <a:rPr lang="en-US" altLang="en-US" dirty="0"/>
              <a:t>tate </a:t>
            </a:r>
            <a:r>
              <a:rPr lang="en-US" altLang="en-US" b="1" dirty="0"/>
              <a:t>T</a:t>
            </a:r>
            <a:r>
              <a:rPr lang="en-US" altLang="en-US" dirty="0"/>
              <a:t>ransfer</a:t>
            </a:r>
          </a:p>
          <a:p>
            <a:r>
              <a:rPr lang="en-US" altLang="en-US" dirty="0"/>
              <a:t>Style of modern web architecture</a:t>
            </a:r>
          </a:p>
          <a:p>
            <a:pPr lvl="1"/>
            <a:r>
              <a:rPr lang="en-US" altLang="en-US" dirty="0"/>
              <a:t>Web architecture one of many in style</a:t>
            </a:r>
          </a:p>
          <a:p>
            <a:r>
              <a:rPr lang="en-US" altLang="en-US" dirty="0"/>
              <a:t>Web diverges from style on occasion</a:t>
            </a:r>
          </a:p>
          <a:p>
            <a:pPr lvl="1"/>
            <a:r>
              <a:rPr lang="en-US" altLang="en-US" dirty="0"/>
              <a:t>e.g., Cookies, frames</a:t>
            </a:r>
          </a:p>
          <a:p>
            <a:pPr lvl="1"/>
            <a:r>
              <a:rPr lang="en-US" altLang="en-US" dirty="0"/>
              <a:t>Doesn’t explain mashups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D94014E3-8EEE-4734-856D-F8CE61FC45F2}"/>
              </a:ext>
            </a:extLst>
          </p:cNvPr>
          <p:cNvSpPr>
            <a:spLocks noGrp="1"/>
          </p:cNvSpPr>
          <p:nvPr>
            <p:ph type="sldNum" sz="quarter" idx="11"/>
          </p:nvPr>
        </p:nvSpPr>
        <p:spPr/>
        <p:txBody>
          <a:bodyPr/>
          <a:lstStyle/>
          <a:p>
            <a:fld id="{B84B4515-76F8-4FA6-9E24-849188678141}" type="slidenum">
              <a:rPr lang="en-US" altLang="en-US"/>
              <a:pPr/>
              <a:t>2</a:t>
            </a:fld>
            <a:endParaRPr lang="en-US" altLang="en-US"/>
          </a:p>
        </p:txBody>
      </p:sp>
      <p:sp>
        <p:nvSpPr>
          <p:cNvPr id="158722" name="Rectangle 2">
            <a:extLst>
              <a:ext uri="{FF2B5EF4-FFF2-40B4-BE49-F238E27FC236}">
                <a16:creationId xmlns:a16="http://schemas.microsoft.com/office/drawing/2014/main" id="{7DC2C084-19DE-4552-AE26-9F32A88E7E7A}"/>
              </a:ext>
            </a:extLst>
          </p:cNvPr>
          <p:cNvSpPr>
            <a:spLocks noGrp="1" noChangeArrowheads="1"/>
          </p:cNvSpPr>
          <p:nvPr>
            <p:ph type="title"/>
          </p:nvPr>
        </p:nvSpPr>
        <p:spPr/>
        <p:txBody>
          <a:bodyPr/>
          <a:lstStyle/>
          <a:p>
            <a:r>
              <a:rPr lang="en-US" altLang="en-US"/>
              <a:t>Objectives</a:t>
            </a:r>
          </a:p>
        </p:txBody>
      </p:sp>
      <p:sp>
        <p:nvSpPr>
          <p:cNvPr id="158727" name="Rectangle 7">
            <a:extLst>
              <a:ext uri="{FF2B5EF4-FFF2-40B4-BE49-F238E27FC236}">
                <a16:creationId xmlns:a16="http://schemas.microsoft.com/office/drawing/2014/main" id="{8123F9E9-0EA1-4B07-82C2-1D4A2AC6D621}"/>
              </a:ext>
            </a:extLst>
          </p:cNvPr>
          <p:cNvSpPr>
            <a:spLocks noGrp="1" noChangeArrowheads="1"/>
          </p:cNvSpPr>
          <p:nvPr>
            <p:ph type="body" idx="1"/>
          </p:nvPr>
        </p:nvSpPr>
        <p:spPr/>
        <p:txBody>
          <a:bodyPr/>
          <a:lstStyle/>
          <a:p>
            <a:r>
              <a:rPr lang="en-US" altLang="en-US"/>
              <a:t>Illustrate how principles have been used to solve challenging problems</a:t>
            </a:r>
          </a:p>
          <a:p>
            <a:pPr lvl="1"/>
            <a:r>
              <a:rPr lang="en-US" altLang="en-US"/>
              <a:t>Usually means combining elements</a:t>
            </a:r>
          </a:p>
          <a:p>
            <a:r>
              <a:rPr lang="en-US" altLang="en-US"/>
              <a:t>Highlight some critical issues</a:t>
            </a:r>
          </a:p>
          <a:p>
            <a:pPr lvl="1"/>
            <a:r>
              <a:rPr lang="en-US" altLang="en-US"/>
              <a:t>I.e., ignore them at your peril</a:t>
            </a:r>
          </a:p>
          <a:p>
            <a:r>
              <a:rPr lang="en-US" altLang="en-US"/>
              <a:t>Show how architecture can be used to explain and analyze common commercial systems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85E5C70-5382-47D6-8FEA-C40759C276AF}"/>
              </a:ext>
            </a:extLst>
          </p:cNvPr>
          <p:cNvSpPr>
            <a:spLocks noGrp="1"/>
          </p:cNvSpPr>
          <p:nvPr>
            <p:ph type="sldNum" sz="quarter" idx="11"/>
          </p:nvPr>
        </p:nvSpPr>
        <p:spPr/>
        <p:txBody>
          <a:bodyPr/>
          <a:lstStyle/>
          <a:p>
            <a:fld id="{67D29D62-5C32-4EBC-BE83-C0F3A6F653AA}" type="slidenum">
              <a:rPr lang="en-US" altLang="en-US"/>
              <a:pPr/>
              <a:t>20</a:t>
            </a:fld>
            <a:endParaRPr lang="en-US" altLang="en-US"/>
          </a:p>
        </p:txBody>
      </p:sp>
      <p:sp>
        <p:nvSpPr>
          <p:cNvPr id="205828" name="Rectangle 4">
            <a:extLst>
              <a:ext uri="{FF2B5EF4-FFF2-40B4-BE49-F238E27FC236}">
                <a16:creationId xmlns:a16="http://schemas.microsoft.com/office/drawing/2014/main" id="{CC1492C1-114E-413B-A0CD-29D06D5F5F4A}"/>
              </a:ext>
            </a:extLst>
          </p:cNvPr>
          <p:cNvSpPr>
            <a:spLocks noGrp="1" noChangeArrowheads="1"/>
          </p:cNvSpPr>
          <p:nvPr>
            <p:ph type="title"/>
          </p:nvPr>
        </p:nvSpPr>
        <p:spPr/>
        <p:txBody>
          <a:bodyPr/>
          <a:lstStyle/>
          <a:p>
            <a:r>
              <a:rPr lang="en-US" altLang="en-US"/>
              <a:t>Commercial Internet-Scale Applications</a:t>
            </a:r>
          </a:p>
        </p:txBody>
      </p:sp>
      <p:sp>
        <p:nvSpPr>
          <p:cNvPr id="205829" name="Rectangle 5">
            <a:extLst>
              <a:ext uri="{FF2B5EF4-FFF2-40B4-BE49-F238E27FC236}">
                <a16:creationId xmlns:a16="http://schemas.microsoft.com/office/drawing/2014/main" id="{62B4782C-A47C-437E-AF06-C13883BDAE98}"/>
              </a:ext>
            </a:extLst>
          </p:cNvPr>
          <p:cNvSpPr>
            <a:spLocks noGrp="1" noChangeArrowheads="1"/>
          </p:cNvSpPr>
          <p:nvPr>
            <p:ph type="body" idx="1"/>
          </p:nvPr>
        </p:nvSpPr>
        <p:spPr/>
        <p:txBody>
          <a:bodyPr/>
          <a:lstStyle/>
          <a:p>
            <a:r>
              <a:rPr lang="en-US" altLang="en-US"/>
              <a:t>Akamai</a:t>
            </a:r>
          </a:p>
          <a:p>
            <a:pPr lvl="1"/>
            <a:r>
              <a:rPr lang="en-US" altLang="en-US"/>
              <a:t>Caching to the max</a:t>
            </a:r>
          </a:p>
          <a:p>
            <a:r>
              <a:rPr lang="en-US" altLang="en-US"/>
              <a:t>Google</a:t>
            </a:r>
          </a:p>
          <a:p>
            <a:pPr lvl="1"/>
            <a:r>
              <a:rPr lang="en-US" altLang="en-US"/>
              <a:t>Google distributed file system (GFS)</a:t>
            </a:r>
          </a:p>
          <a:p>
            <a:pPr lvl="1"/>
            <a:r>
              <a:rPr lang="en-US" altLang="en-US"/>
              <a:t>MapReduce</a:t>
            </a:r>
          </a:p>
          <a:p>
            <a:pPr lvl="2"/>
            <a:r>
              <a:rPr lang="en-US" altLang="en-US"/>
              <a:t>Data selection and reduction</a:t>
            </a:r>
          </a:p>
          <a:p>
            <a:pPr lvl="2"/>
            <a:r>
              <a:rPr lang="en-US" altLang="en-US"/>
              <a:t>All parallelization done automatically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290EFFD-F4F1-494B-A30A-395DBCF446B0}"/>
              </a:ext>
            </a:extLst>
          </p:cNvPr>
          <p:cNvSpPr>
            <a:spLocks noGrp="1"/>
          </p:cNvSpPr>
          <p:nvPr>
            <p:ph type="sldNum" sz="quarter" idx="11"/>
          </p:nvPr>
        </p:nvSpPr>
        <p:spPr/>
        <p:txBody>
          <a:bodyPr/>
          <a:lstStyle/>
          <a:p>
            <a:fld id="{4035C351-605B-431E-B075-79B24731C54D}" type="slidenum">
              <a:rPr lang="en-US" altLang="en-US"/>
              <a:pPr/>
              <a:t>21</a:t>
            </a:fld>
            <a:endParaRPr lang="en-US" altLang="en-US"/>
          </a:p>
        </p:txBody>
      </p:sp>
      <p:sp>
        <p:nvSpPr>
          <p:cNvPr id="196610" name="Rectangle 2">
            <a:extLst>
              <a:ext uri="{FF2B5EF4-FFF2-40B4-BE49-F238E27FC236}">
                <a16:creationId xmlns:a16="http://schemas.microsoft.com/office/drawing/2014/main" id="{5BEAF16C-D845-4BC2-A306-0AF264FB9922}"/>
              </a:ext>
            </a:extLst>
          </p:cNvPr>
          <p:cNvSpPr>
            <a:spLocks noGrp="1" noChangeArrowheads="1"/>
          </p:cNvSpPr>
          <p:nvPr>
            <p:ph type="title"/>
          </p:nvPr>
        </p:nvSpPr>
        <p:spPr/>
        <p:txBody>
          <a:bodyPr/>
          <a:lstStyle/>
          <a:p>
            <a:r>
              <a:rPr lang="en-US" altLang="en-US"/>
              <a:t>Architectural Lessons from Google</a:t>
            </a:r>
          </a:p>
        </p:txBody>
      </p:sp>
      <p:sp>
        <p:nvSpPr>
          <p:cNvPr id="196611" name="Rectangle 3">
            <a:extLst>
              <a:ext uri="{FF2B5EF4-FFF2-40B4-BE49-F238E27FC236}">
                <a16:creationId xmlns:a16="http://schemas.microsoft.com/office/drawing/2014/main" id="{B51FF5B1-43F5-43CB-8E36-C3D94B7014F8}"/>
              </a:ext>
            </a:extLst>
          </p:cNvPr>
          <p:cNvSpPr>
            <a:spLocks noGrp="1" noChangeArrowheads="1"/>
          </p:cNvSpPr>
          <p:nvPr>
            <p:ph type="body" idx="1"/>
          </p:nvPr>
        </p:nvSpPr>
        <p:spPr/>
        <p:txBody>
          <a:bodyPr/>
          <a:lstStyle/>
          <a:p>
            <a:pPr>
              <a:lnSpc>
                <a:spcPct val="90000"/>
              </a:lnSpc>
            </a:pPr>
            <a:r>
              <a:rPr lang="en-US" altLang="en-US" b="1"/>
              <a:t>Abstraction layers abound</a:t>
            </a:r>
            <a:r>
              <a:rPr lang="en-US" altLang="en-US"/>
              <a:t>:  GFS hides details of data distribution and failure, for instance;  MapReduce hides the intricacies of parallelizing operations;</a:t>
            </a:r>
          </a:p>
          <a:p>
            <a:pPr>
              <a:lnSpc>
                <a:spcPct val="90000"/>
              </a:lnSpc>
            </a:pPr>
            <a:r>
              <a:rPr lang="en-US" altLang="en-US"/>
              <a:t>By designing, from the outset, for </a:t>
            </a:r>
            <a:r>
              <a:rPr lang="en-US" altLang="en-US" b="1"/>
              <a:t>living with failure</a:t>
            </a:r>
            <a:r>
              <a:rPr lang="en-US" altLang="en-US"/>
              <a:t> of processing, storage, and network elements, a highly robust system can be created;</a:t>
            </a:r>
          </a:p>
          <a:p>
            <a:pPr>
              <a:lnSpc>
                <a:spcPct val="90000"/>
              </a:lnSpc>
            </a:pPr>
            <a:r>
              <a:rPr lang="en-US" altLang="en-US" b="1"/>
              <a:t>Scale is everything</a:t>
            </a:r>
            <a:r>
              <a:rPr lang="en-US" altLang="en-US"/>
              <a:t>:  Google’s business demands that everything be built with scaling issues in mind;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5DA68880-E1D2-4638-83CC-0DABBAF6D9E0}"/>
              </a:ext>
            </a:extLst>
          </p:cNvPr>
          <p:cNvSpPr>
            <a:spLocks noGrp="1"/>
          </p:cNvSpPr>
          <p:nvPr>
            <p:ph type="sldNum" sz="quarter" idx="11"/>
          </p:nvPr>
        </p:nvSpPr>
        <p:spPr/>
        <p:txBody>
          <a:bodyPr/>
          <a:lstStyle/>
          <a:p>
            <a:fld id="{8BF64F74-D0D8-42AA-810A-CE53DCA3E3A3}" type="slidenum">
              <a:rPr lang="en-US" altLang="en-US"/>
              <a:pPr/>
              <a:t>22</a:t>
            </a:fld>
            <a:endParaRPr lang="en-US" altLang="en-US"/>
          </a:p>
        </p:txBody>
      </p:sp>
      <p:sp>
        <p:nvSpPr>
          <p:cNvPr id="251906" name="Rectangle 2">
            <a:extLst>
              <a:ext uri="{FF2B5EF4-FFF2-40B4-BE49-F238E27FC236}">
                <a16:creationId xmlns:a16="http://schemas.microsoft.com/office/drawing/2014/main" id="{5F149B30-4DB9-4B76-A23F-03CAA2A4F887}"/>
              </a:ext>
            </a:extLst>
          </p:cNvPr>
          <p:cNvSpPr>
            <a:spLocks noGrp="1" noChangeArrowheads="1"/>
          </p:cNvSpPr>
          <p:nvPr>
            <p:ph type="title"/>
          </p:nvPr>
        </p:nvSpPr>
        <p:spPr/>
        <p:txBody>
          <a:bodyPr/>
          <a:lstStyle/>
          <a:p>
            <a:r>
              <a:rPr lang="en-US" altLang="en-US"/>
              <a:t>Architectural Lessons from Google (cont’d)</a:t>
            </a:r>
          </a:p>
        </p:txBody>
      </p:sp>
      <p:sp>
        <p:nvSpPr>
          <p:cNvPr id="251907" name="Rectangle 3">
            <a:extLst>
              <a:ext uri="{FF2B5EF4-FFF2-40B4-BE49-F238E27FC236}">
                <a16:creationId xmlns:a16="http://schemas.microsoft.com/office/drawing/2014/main" id="{1938D3B8-7534-4141-9F13-6062E9B93429}"/>
              </a:ext>
            </a:extLst>
          </p:cNvPr>
          <p:cNvSpPr>
            <a:spLocks noGrp="1" noChangeArrowheads="1"/>
          </p:cNvSpPr>
          <p:nvPr>
            <p:ph type="body" idx="1"/>
          </p:nvPr>
        </p:nvSpPr>
        <p:spPr/>
        <p:txBody>
          <a:bodyPr/>
          <a:lstStyle/>
          <a:p>
            <a:pPr>
              <a:lnSpc>
                <a:spcPct val="90000"/>
              </a:lnSpc>
            </a:pPr>
            <a:r>
              <a:rPr lang="en-US" altLang="en-US"/>
              <a:t>By </a:t>
            </a:r>
            <a:r>
              <a:rPr lang="en-US" altLang="en-US" b="1"/>
              <a:t>specializing the design to the problem domain</a:t>
            </a:r>
            <a:r>
              <a:rPr lang="en-US" altLang="en-US"/>
              <a:t>, rather than taking the generic “industry standard” approach, high performance and very cost-effective solutions can be developed;</a:t>
            </a:r>
          </a:p>
          <a:p>
            <a:pPr>
              <a:lnSpc>
                <a:spcPct val="90000"/>
              </a:lnSpc>
            </a:pPr>
            <a:r>
              <a:rPr lang="en-US" altLang="en-US"/>
              <a:t>By </a:t>
            </a:r>
            <a:r>
              <a:rPr lang="en-US" altLang="en-US" b="1"/>
              <a:t>developing a general approach</a:t>
            </a:r>
            <a:r>
              <a:rPr lang="en-US" altLang="en-US"/>
              <a:t> (MapReduce) to the data extraction/reduction problem, a highly reusable service was created.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290EFFD-F4F1-494B-A30A-395DBCF446B0}"/>
              </a:ext>
            </a:extLst>
          </p:cNvPr>
          <p:cNvSpPr>
            <a:spLocks noGrp="1"/>
          </p:cNvSpPr>
          <p:nvPr>
            <p:ph type="sldNum" sz="quarter" idx="11"/>
          </p:nvPr>
        </p:nvSpPr>
        <p:spPr/>
        <p:txBody>
          <a:bodyPr/>
          <a:lstStyle/>
          <a:p>
            <a:fld id="{4035C351-605B-431E-B075-79B24731C54D}" type="slidenum">
              <a:rPr lang="en-US" altLang="en-US"/>
              <a:pPr/>
              <a:t>23</a:t>
            </a:fld>
            <a:endParaRPr lang="en-US" altLang="en-US"/>
          </a:p>
        </p:txBody>
      </p:sp>
      <p:sp>
        <p:nvSpPr>
          <p:cNvPr id="196610" name="Rectangle 2">
            <a:extLst>
              <a:ext uri="{FF2B5EF4-FFF2-40B4-BE49-F238E27FC236}">
                <a16:creationId xmlns:a16="http://schemas.microsoft.com/office/drawing/2014/main" id="{5BEAF16C-D845-4BC2-A306-0AF264FB9922}"/>
              </a:ext>
            </a:extLst>
          </p:cNvPr>
          <p:cNvSpPr>
            <a:spLocks noGrp="1" noChangeArrowheads="1"/>
          </p:cNvSpPr>
          <p:nvPr>
            <p:ph type="title"/>
          </p:nvPr>
        </p:nvSpPr>
        <p:spPr/>
        <p:txBody>
          <a:bodyPr/>
          <a:lstStyle/>
          <a:p>
            <a:r>
              <a:rPr lang="en-US" altLang="en-US" dirty="0"/>
              <a:t>REST Architectural Constraints</a:t>
            </a:r>
          </a:p>
        </p:txBody>
      </p:sp>
      <p:sp>
        <p:nvSpPr>
          <p:cNvPr id="196611" name="Rectangle 3">
            <a:extLst>
              <a:ext uri="{FF2B5EF4-FFF2-40B4-BE49-F238E27FC236}">
                <a16:creationId xmlns:a16="http://schemas.microsoft.com/office/drawing/2014/main" id="{B51FF5B1-43F5-43CB-8E36-C3D94B7014F8}"/>
              </a:ext>
            </a:extLst>
          </p:cNvPr>
          <p:cNvSpPr>
            <a:spLocks noGrp="1" noChangeArrowheads="1"/>
          </p:cNvSpPr>
          <p:nvPr>
            <p:ph type="body" idx="1"/>
          </p:nvPr>
        </p:nvSpPr>
        <p:spPr/>
        <p:txBody>
          <a:bodyPr/>
          <a:lstStyle/>
          <a:p>
            <a:pPr marL="0" indent="0">
              <a:lnSpc>
                <a:spcPct val="90000"/>
              </a:lnSpc>
              <a:buNone/>
            </a:pPr>
            <a:r>
              <a:rPr lang="en-US" altLang="en-US" dirty="0">
                <a:hlinkClick r:id="rId3"/>
              </a:rPr>
              <a:t>https://www.youtube.com/watch?v=qzc1zPYiJTo</a:t>
            </a:r>
            <a:r>
              <a:rPr lang="en-US" altLang="en-US" dirty="0"/>
              <a:t> </a:t>
            </a:r>
          </a:p>
        </p:txBody>
      </p:sp>
    </p:spTree>
    <p:extLst>
      <p:ext uri="{BB962C8B-B14F-4D97-AF65-F5344CB8AC3E}">
        <p14:creationId xmlns:p14="http://schemas.microsoft.com/office/powerpoint/2010/main" val="3495998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7290EFFD-F4F1-494B-A30A-395DBCF446B0}"/>
              </a:ext>
            </a:extLst>
          </p:cNvPr>
          <p:cNvSpPr>
            <a:spLocks noGrp="1"/>
          </p:cNvSpPr>
          <p:nvPr>
            <p:ph type="sldNum" sz="quarter" idx="11"/>
          </p:nvPr>
        </p:nvSpPr>
        <p:spPr/>
        <p:txBody>
          <a:bodyPr/>
          <a:lstStyle/>
          <a:p>
            <a:fld id="{4035C351-605B-431E-B075-79B24731C54D}" type="slidenum">
              <a:rPr lang="en-US" altLang="en-US"/>
              <a:pPr/>
              <a:t>24</a:t>
            </a:fld>
            <a:endParaRPr lang="en-US" altLang="en-US"/>
          </a:p>
        </p:txBody>
      </p:sp>
      <p:sp>
        <p:nvSpPr>
          <p:cNvPr id="196610" name="Rectangle 2">
            <a:extLst>
              <a:ext uri="{FF2B5EF4-FFF2-40B4-BE49-F238E27FC236}">
                <a16:creationId xmlns:a16="http://schemas.microsoft.com/office/drawing/2014/main" id="{5BEAF16C-D845-4BC2-A306-0AF264FB9922}"/>
              </a:ext>
            </a:extLst>
          </p:cNvPr>
          <p:cNvSpPr>
            <a:spLocks noGrp="1" noChangeArrowheads="1"/>
          </p:cNvSpPr>
          <p:nvPr>
            <p:ph type="title"/>
          </p:nvPr>
        </p:nvSpPr>
        <p:spPr/>
        <p:txBody>
          <a:bodyPr/>
          <a:lstStyle/>
          <a:p>
            <a:r>
              <a:rPr lang="en-US" altLang="en-US" dirty="0"/>
              <a:t>What is a REST API?</a:t>
            </a:r>
          </a:p>
        </p:txBody>
      </p:sp>
      <p:sp>
        <p:nvSpPr>
          <p:cNvPr id="196611" name="Rectangle 3">
            <a:extLst>
              <a:ext uri="{FF2B5EF4-FFF2-40B4-BE49-F238E27FC236}">
                <a16:creationId xmlns:a16="http://schemas.microsoft.com/office/drawing/2014/main" id="{B51FF5B1-43F5-43CB-8E36-C3D94B7014F8}"/>
              </a:ext>
            </a:extLst>
          </p:cNvPr>
          <p:cNvSpPr>
            <a:spLocks noGrp="1" noChangeArrowheads="1"/>
          </p:cNvSpPr>
          <p:nvPr>
            <p:ph type="body" idx="1"/>
          </p:nvPr>
        </p:nvSpPr>
        <p:spPr/>
        <p:txBody>
          <a:bodyPr/>
          <a:lstStyle/>
          <a:p>
            <a:pPr marL="0" indent="0">
              <a:lnSpc>
                <a:spcPct val="90000"/>
              </a:lnSpc>
              <a:buNone/>
            </a:pPr>
            <a:r>
              <a:rPr lang="en-US" altLang="en-US" dirty="0">
                <a:hlinkClick r:id="rId3"/>
              </a:rPr>
              <a:t>https://www.youtube.com/watch?v=lsMQRaeKNDk&amp;list=RDLVlsMQRaeKNDk&amp;index=1</a:t>
            </a:r>
            <a:r>
              <a:rPr lang="en-US" altLang="en-US" dirty="0"/>
              <a:t> </a:t>
            </a:r>
          </a:p>
        </p:txBody>
      </p:sp>
    </p:spTree>
    <p:extLst>
      <p:ext uri="{BB962C8B-B14F-4D97-AF65-F5344CB8AC3E}">
        <p14:creationId xmlns:p14="http://schemas.microsoft.com/office/powerpoint/2010/main" val="580295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A61ADF59-76A8-4569-BF10-E69C575BA905}"/>
              </a:ext>
            </a:extLst>
          </p:cNvPr>
          <p:cNvSpPr>
            <a:spLocks noGrp="1"/>
          </p:cNvSpPr>
          <p:nvPr>
            <p:ph type="sldNum" sz="quarter" idx="11"/>
          </p:nvPr>
        </p:nvSpPr>
        <p:spPr/>
        <p:txBody>
          <a:bodyPr/>
          <a:lstStyle/>
          <a:p>
            <a:fld id="{9C76638C-C460-405E-94B3-4A5A2F320DA3}" type="slidenum">
              <a:rPr lang="en-US" altLang="en-US"/>
              <a:pPr/>
              <a:t>3</a:t>
            </a:fld>
            <a:endParaRPr lang="en-US" altLang="en-US"/>
          </a:p>
        </p:txBody>
      </p:sp>
      <p:sp>
        <p:nvSpPr>
          <p:cNvPr id="203780" name="Rectangle 4">
            <a:extLst>
              <a:ext uri="{FF2B5EF4-FFF2-40B4-BE49-F238E27FC236}">
                <a16:creationId xmlns:a16="http://schemas.microsoft.com/office/drawing/2014/main" id="{745D8F78-59AD-4B2D-AF7B-C2DCB93442F0}"/>
              </a:ext>
            </a:extLst>
          </p:cNvPr>
          <p:cNvSpPr>
            <a:spLocks noGrp="1" noChangeArrowheads="1"/>
          </p:cNvSpPr>
          <p:nvPr>
            <p:ph type="title"/>
          </p:nvPr>
        </p:nvSpPr>
        <p:spPr/>
        <p:txBody>
          <a:bodyPr/>
          <a:lstStyle/>
          <a:p>
            <a:r>
              <a:rPr lang="en-US" altLang="en-US"/>
              <a:t>Outline</a:t>
            </a:r>
          </a:p>
        </p:txBody>
      </p:sp>
      <p:sp>
        <p:nvSpPr>
          <p:cNvPr id="203781" name="Rectangle 5">
            <a:extLst>
              <a:ext uri="{FF2B5EF4-FFF2-40B4-BE49-F238E27FC236}">
                <a16:creationId xmlns:a16="http://schemas.microsoft.com/office/drawing/2014/main" id="{F2AC0FBC-D03E-4F42-9F40-7AA1BDF147FA}"/>
              </a:ext>
            </a:extLst>
          </p:cNvPr>
          <p:cNvSpPr>
            <a:spLocks noGrp="1" noChangeArrowheads="1"/>
          </p:cNvSpPr>
          <p:nvPr>
            <p:ph type="body" idx="1"/>
          </p:nvPr>
        </p:nvSpPr>
        <p:spPr/>
        <p:txBody>
          <a:bodyPr/>
          <a:lstStyle/>
          <a:p>
            <a:r>
              <a:rPr lang="en-US" altLang="en-US" sz="2200"/>
              <a:t>Distributed and networked architectures</a:t>
            </a:r>
          </a:p>
          <a:p>
            <a:pPr lvl="1"/>
            <a:r>
              <a:rPr lang="en-US" altLang="en-US" sz="2200"/>
              <a:t>Limitations</a:t>
            </a:r>
          </a:p>
          <a:p>
            <a:pPr lvl="1"/>
            <a:r>
              <a:rPr lang="en-US" altLang="en-US" sz="2200"/>
              <a:t>REST</a:t>
            </a:r>
          </a:p>
          <a:p>
            <a:pPr lvl="1"/>
            <a:r>
              <a:rPr lang="en-US" altLang="en-US" sz="2200"/>
              <a:t>Commercial Internet-scale applications</a:t>
            </a:r>
          </a:p>
          <a:p>
            <a:r>
              <a:rPr lang="en-US" altLang="en-US" sz="2200"/>
              <a:t>Decentralized applications</a:t>
            </a:r>
          </a:p>
          <a:p>
            <a:pPr lvl="1"/>
            <a:r>
              <a:rPr lang="en-US" altLang="en-US" sz="2200"/>
              <a:t>Peer-to-peer</a:t>
            </a:r>
          </a:p>
          <a:p>
            <a:pPr lvl="1"/>
            <a:r>
              <a:rPr lang="en-US" altLang="en-US" sz="2200"/>
              <a:t>Web services</a:t>
            </a:r>
          </a:p>
          <a:p>
            <a:r>
              <a:rPr lang="en-US" altLang="en-US" sz="2200"/>
              <a:t>Some interesting domains</a:t>
            </a:r>
          </a:p>
          <a:p>
            <a:pPr lvl="1"/>
            <a:r>
              <a:rPr lang="en-US" altLang="en-US" sz="2200"/>
              <a:t>Robotics</a:t>
            </a:r>
          </a:p>
          <a:p>
            <a:pPr lvl="1"/>
            <a:r>
              <a:rPr lang="en-US" altLang="en-US" sz="2200"/>
              <a:t>Wireless sensors</a:t>
            </a:r>
          </a:p>
          <a:p>
            <a:pPr lvl="1"/>
            <a:r>
              <a:rPr lang="en-US" altLang="en-US" sz="2200"/>
              <a:t>Flight simulators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E0397536-1275-42CA-B6B7-EFDC25295C4F}"/>
              </a:ext>
            </a:extLst>
          </p:cNvPr>
          <p:cNvSpPr>
            <a:spLocks noGrp="1"/>
          </p:cNvSpPr>
          <p:nvPr>
            <p:ph type="sldNum" sz="quarter" idx="11"/>
          </p:nvPr>
        </p:nvSpPr>
        <p:spPr/>
        <p:txBody>
          <a:bodyPr/>
          <a:lstStyle/>
          <a:p>
            <a:fld id="{A72FDC48-C788-48DB-A8E8-375218403B05}" type="slidenum">
              <a:rPr lang="en-US" altLang="en-US"/>
              <a:pPr/>
              <a:t>4</a:t>
            </a:fld>
            <a:endParaRPr lang="en-US" altLang="en-US"/>
          </a:p>
        </p:txBody>
      </p:sp>
      <p:sp>
        <p:nvSpPr>
          <p:cNvPr id="177156" name="Rectangle 4">
            <a:extLst>
              <a:ext uri="{FF2B5EF4-FFF2-40B4-BE49-F238E27FC236}">
                <a16:creationId xmlns:a16="http://schemas.microsoft.com/office/drawing/2014/main" id="{73BCFC42-F303-44DB-8862-FF56076CC6B8}"/>
              </a:ext>
            </a:extLst>
          </p:cNvPr>
          <p:cNvSpPr>
            <a:spLocks noGrp="1" noChangeArrowheads="1"/>
          </p:cNvSpPr>
          <p:nvPr>
            <p:ph type="title"/>
          </p:nvPr>
        </p:nvSpPr>
        <p:spPr/>
        <p:txBody>
          <a:bodyPr/>
          <a:lstStyle/>
          <a:p>
            <a:r>
              <a:rPr lang="en-US" altLang="en-US" sz="2800"/>
              <a:t>Limitations of the Distributed Systems Viewpoint</a:t>
            </a:r>
          </a:p>
        </p:txBody>
      </p:sp>
      <p:sp>
        <p:nvSpPr>
          <p:cNvPr id="177157" name="Rectangle 5">
            <a:extLst>
              <a:ext uri="{FF2B5EF4-FFF2-40B4-BE49-F238E27FC236}">
                <a16:creationId xmlns:a16="http://schemas.microsoft.com/office/drawing/2014/main" id="{3655363F-1F15-40F8-801E-8EB1B9F1F7F1}"/>
              </a:ext>
            </a:extLst>
          </p:cNvPr>
          <p:cNvSpPr>
            <a:spLocks noGrp="1" noChangeArrowheads="1"/>
          </p:cNvSpPr>
          <p:nvPr>
            <p:ph type="body" idx="1"/>
          </p:nvPr>
        </p:nvSpPr>
        <p:spPr/>
        <p:txBody>
          <a:bodyPr/>
          <a:lstStyle/>
          <a:p>
            <a:r>
              <a:rPr lang="en-US" altLang="en-US"/>
              <a:t>The network is reliable</a:t>
            </a:r>
          </a:p>
          <a:p>
            <a:r>
              <a:rPr lang="en-US" altLang="en-US"/>
              <a:t>Latency is zero</a:t>
            </a:r>
          </a:p>
          <a:p>
            <a:r>
              <a:rPr lang="en-US" altLang="en-US"/>
              <a:t>Bandwidth is infinite</a:t>
            </a:r>
          </a:p>
          <a:p>
            <a:r>
              <a:rPr lang="en-US" altLang="en-US"/>
              <a:t>The network is secure</a:t>
            </a:r>
          </a:p>
          <a:p>
            <a:r>
              <a:rPr lang="en-US" altLang="en-US"/>
              <a:t>Topology doesn’t change</a:t>
            </a:r>
          </a:p>
          <a:p>
            <a:r>
              <a:rPr lang="en-US" altLang="en-US"/>
              <a:t>There is one administrator</a:t>
            </a:r>
          </a:p>
          <a:p>
            <a:r>
              <a:rPr lang="en-US" altLang="en-US"/>
              <a:t>Transport cost is zero</a:t>
            </a:r>
          </a:p>
          <a:p>
            <a:r>
              <a:rPr lang="en-US" altLang="en-US"/>
              <a:t>The network is homogeneous</a:t>
            </a:r>
          </a:p>
          <a:p>
            <a:pPr>
              <a:buFont typeface="Wingdings" panose="05000000000000000000" pitchFamily="2" charset="2"/>
              <a:buNone/>
            </a:pPr>
            <a:r>
              <a:rPr lang="en-US" altLang="en-US"/>
              <a:t>					-- Deutsch &amp; Gosling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a:extLst>
              <a:ext uri="{FF2B5EF4-FFF2-40B4-BE49-F238E27FC236}">
                <a16:creationId xmlns:a16="http://schemas.microsoft.com/office/drawing/2014/main" id="{9A33D131-FF6A-4605-A29E-778475BA0CE2}"/>
              </a:ext>
            </a:extLst>
          </p:cNvPr>
          <p:cNvSpPr>
            <a:spLocks noGrp="1"/>
          </p:cNvSpPr>
          <p:nvPr>
            <p:ph type="sldNum" sz="quarter" idx="11"/>
          </p:nvPr>
        </p:nvSpPr>
        <p:spPr/>
        <p:txBody>
          <a:bodyPr/>
          <a:lstStyle/>
          <a:p>
            <a:fld id="{ECB50701-D383-4C37-A5B0-EBB969E5BFAC}" type="slidenum">
              <a:rPr lang="en-US" altLang="en-US"/>
              <a:pPr/>
              <a:t>5</a:t>
            </a:fld>
            <a:endParaRPr lang="en-US" altLang="en-US"/>
          </a:p>
        </p:txBody>
      </p:sp>
      <p:pic>
        <p:nvPicPr>
          <p:cNvPr id="182274" name="Picture 2" descr="Fig 1-1">
            <a:extLst>
              <a:ext uri="{FF2B5EF4-FFF2-40B4-BE49-F238E27FC236}">
                <a16:creationId xmlns:a16="http://schemas.microsoft.com/office/drawing/2014/main" id="{F11B901B-EC42-43B6-9494-FF59729284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2057400"/>
            <a:ext cx="4786313" cy="427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2275" name="Rectangle 3">
            <a:extLst>
              <a:ext uri="{FF2B5EF4-FFF2-40B4-BE49-F238E27FC236}">
                <a16:creationId xmlns:a16="http://schemas.microsoft.com/office/drawing/2014/main" id="{65F9FE98-270D-4BB0-8055-883A9C0E16AD}"/>
              </a:ext>
            </a:extLst>
          </p:cNvPr>
          <p:cNvSpPr>
            <a:spLocks noGrp="1" noChangeArrowheads="1"/>
          </p:cNvSpPr>
          <p:nvPr>
            <p:ph type="title"/>
          </p:nvPr>
        </p:nvSpPr>
        <p:spPr/>
        <p:txBody>
          <a:bodyPr/>
          <a:lstStyle/>
          <a:p>
            <a:r>
              <a:rPr lang="en-US" altLang="en-US"/>
              <a:t>Architecture in Action: WWW</a:t>
            </a:r>
          </a:p>
        </p:txBody>
      </p:sp>
      <p:sp>
        <p:nvSpPr>
          <p:cNvPr id="182276" name="Rectangle 4">
            <a:extLst>
              <a:ext uri="{FF2B5EF4-FFF2-40B4-BE49-F238E27FC236}">
                <a16:creationId xmlns:a16="http://schemas.microsoft.com/office/drawing/2014/main" id="{B5474ED9-F3E2-4CCA-96FA-4834A944A54C}"/>
              </a:ext>
            </a:extLst>
          </p:cNvPr>
          <p:cNvSpPr>
            <a:spLocks noGrp="1" noChangeArrowheads="1"/>
          </p:cNvSpPr>
          <p:nvPr>
            <p:ph type="body" idx="1"/>
          </p:nvPr>
        </p:nvSpPr>
        <p:spPr>
          <a:xfrm>
            <a:off x="457200" y="1524000"/>
            <a:ext cx="8229600" cy="4191000"/>
          </a:xfrm>
        </p:spPr>
        <p:txBody>
          <a:bodyPr/>
          <a:lstStyle/>
          <a:p>
            <a:r>
              <a:rPr lang="en-US" altLang="en-US"/>
              <a:t>(From lecture #1) This is the Web</a:t>
            </a:r>
          </a:p>
        </p:txBody>
      </p:sp>
      <p:sp>
        <p:nvSpPr>
          <p:cNvPr id="182277" name="Text Box 5">
            <a:extLst>
              <a:ext uri="{FF2B5EF4-FFF2-40B4-BE49-F238E27FC236}">
                <a16:creationId xmlns:a16="http://schemas.microsoft.com/office/drawing/2014/main" id="{DA7EEA3C-CC4E-413F-B006-50A56B752624}"/>
              </a:ext>
            </a:extLst>
          </p:cNvPr>
          <p:cNvSpPr txBox="1">
            <a:spLocks noChangeArrowheads="1"/>
          </p:cNvSpPr>
          <p:nvPr/>
        </p:nvSpPr>
        <p:spPr bwMode="auto">
          <a:xfrm>
            <a:off x="228600" y="6629400"/>
            <a:ext cx="826293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i="1">
                <a:latin typeface="Helvetica" panose="020B0604020202020204" pitchFamily="34" charset="0"/>
              </a:rPr>
              <a:t>Software Architecture: Foundations, Theory, and Practice</a:t>
            </a:r>
            <a:r>
              <a:rPr lang="en-US" altLang="en-US" sz="800">
                <a:latin typeface="Helvetica" panose="020B0604020202020204" pitchFamily="34" charset="0"/>
              </a:rPr>
              <a:t>; Richard N. Taylor, Nenad Medvidovic, and Eric M. Dashofy; </a:t>
            </a:r>
            <a:r>
              <a:rPr lang="en-US" altLang="en-US" sz="800">
                <a:latin typeface="Arial" panose="020B0604020202020204" pitchFamily="34" charset="0"/>
              </a:rPr>
              <a:t>© 2008 John Wiley &amp; Sons, Inc. Reprinted with permission.</a:t>
            </a:r>
            <a:r>
              <a:rPr lang="en-US" altLang="en-US" sz="900">
                <a:latin typeface="Helvetica" panose="020B0604020202020204"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a:extLst>
              <a:ext uri="{FF2B5EF4-FFF2-40B4-BE49-F238E27FC236}">
                <a16:creationId xmlns:a16="http://schemas.microsoft.com/office/drawing/2014/main" id="{BDE107D4-CF3F-4406-A78E-7CBD9592760C}"/>
              </a:ext>
            </a:extLst>
          </p:cNvPr>
          <p:cNvSpPr>
            <a:spLocks noGrp="1"/>
          </p:cNvSpPr>
          <p:nvPr>
            <p:ph type="sldNum" sz="quarter" idx="11"/>
          </p:nvPr>
        </p:nvSpPr>
        <p:spPr/>
        <p:txBody>
          <a:bodyPr/>
          <a:lstStyle/>
          <a:p>
            <a:fld id="{6F49B901-1A79-4FFB-894B-7BA7F0337917}" type="slidenum">
              <a:rPr lang="en-US" altLang="en-US"/>
              <a:pPr/>
              <a:t>6</a:t>
            </a:fld>
            <a:endParaRPr lang="en-US" altLang="en-US"/>
          </a:p>
        </p:txBody>
      </p:sp>
      <p:pic>
        <p:nvPicPr>
          <p:cNvPr id="184322" name="Picture 2" descr="Fig 1-2">
            <a:extLst>
              <a:ext uri="{FF2B5EF4-FFF2-40B4-BE49-F238E27FC236}">
                <a16:creationId xmlns:a16="http://schemas.microsoft.com/office/drawing/2014/main" id="{F1F96C7D-6E35-46B7-9A46-0100933AB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828800"/>
            <a:ext cx="6721475" cy="457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23" name="Rectangle 3">
            <a:extLst>
              <a:ext uri="{FF2B5EF4-FFF2-40B4-BE49-F238E27FC236}">
                <a16:creationId xmlns:a16="http://schemas.microsoft.com/office/drawing/2014/main" id="{13B99AD8-23A2-4A35-8981-7208DD7F710D}"/>
              </a:ext>
            </a:extLst>
          </p:cNvPr>
          <p:cNvSpPr>
            <a:spLocks noGrp="1" noChangeArrowheads="1"/>
          </p:cNvSpPr>
          <p:nvPr>
            <p:ph type="title"/>
          </p:nvPr>
        </p:nvSpPr>
        <p:spPr/>
        <p:txBody>
          <a:bodyPr/>
          <a:lstStyle/>
          <a:p>
            <a:r>
              <a:rPr lang="en-US" altLang="en-US"/>
              <a:t>Architecture in Action: WWW (cont’d)</a:t>
            </a:r>
          </a:p>
        </p:txBody>
      </p:sp>
      <p:sp>
        <p:nvSpPr>
          <p:cNvPr id="184324" name="Rectangle 4">
            <a:extLst>
              <a:ext uri="{FF2B5EF4-FFF2-40B4-BE49-F238E27FC236}">
                <a16:creationId xmlns:a16="http://schemas.microsoft.com/office/drawing/2014/main" id="{49023E2B-E182-4534-B5B3-727AD2E5068C}"/>
              </a:ext>
            </a:extLst>
          </p:cNvPr>
          <p:cNvSpPr>
            <a:spLocks noGrp="1" noChangeArrowheads="1"/>
          </p:cNvSpPr>
          <p:nvPr>
            <p:ph type="body" idx="1"/>
          </p:nvPr>
        </p:nvSpPr>
        <p:spPr/>
        <p:txBody>
          <a:bodyPr/>
          <a:lstStyle/>
          <a:p>
            <a:r>
              <a:rPr lang="en-US" altLang="en-US"/>
              <a:t>So is this</a:t>
            </a:r>
          </a:p>
        </p:txBody>
      </p:sp>
      <p:sp>
        <p:nvSpPr>
          <p:cNvPr id="184325" name="Text Box 5">
            <a:extLst>
              <a:ext uri="{FF2B5EF4-FFF2-40B4-BE49-F238E27FC236}">
                <a16:creationId xmlns:a16="http://schemas.microsoft.com/office/drawing/2014/main" id="{AF22A7EC-02FC-45B6-ADE1-D737CEE4F8F1}"/>
              </a:ext>
            </a:extLst>
          </p:cNvPr>
          <p:cNvSpPr txBox="1">
            <a:spLocks noChangeArrowheads="1"/>
          </p:cNvSpPr>
          <p:nvPr/>
        </p:nvSpPr>
        <p:spPr bwMode="auto">
          <a:xfrm>
            <a:off x="304800" y="6629400"/>
            <a:ext cx="826293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i="1">
                <a:latin typeface="Helvetica" panose="020B0604020202020204" pitchFamily="34" charset="0"/>
              </a:rPr>
              <a:t>Software Architecture: Foundations, Theory, and Practice</a:t>
            </a:r>
            <a:r>
              <a:rPr lang="en-US" altLang="en-US" sz="800">
                <a:latin typeface="Helvetica" panose="020B0604020202020204" pitchFamily="34" charset="0"/>
              </a:rPr>
              <a:t>; Richard N. Taylor, Nenad Medvidovic, and Eric M. Dashofy; </a:t>
            </a:r>
            <a:r>
              <a:rPr lang="en-US" altLang="en-US" sz="800">
                <a:latin typeface="Arial" panose="020B0604020202020204" pitchFamily="34" charset="0"/>
              </a:rPr>
              <a:t>© 2008 John Wiley &amp; Sons, Inc. Reprinted with permission.</a:t>
            </a:r>
            <a:r>
              <a:rPr lang="en-US" altLang="en-US" sz="900">
                <a:latin typeface="Helvetica" panose="020B0604020202020204"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a:extLst>
              <a:ext uri="{FF2B5EF4-FFF2-40B4-BE49-F238E27FC236}">
                <a16:creationId xmlns:a16="http://schemas.microsoft.com/office/drawing/2014/main" id="{60524830-B254-4754-9F02-9EAED0CFC042}"/>
              </a:ext>
            </a:extLst>
          </p:cNvPr>
          <p:cNvSpPr>
            <a:spLocks noGrp="1"/>
          </p:cNvSpPr>
          <p:nvPr>
            <p:ph type="sldNum" sz="quarter" idx="11"/>
          </p:nvPr>
        </p:nvSpPr>
        <p:spPr/>
        <p:txBody>
          <a:bodyPr/>
          <a:lstStyle/>
          <a:p>
            <a:fld id="{4BB2D71A-CD86-41AB-A687-C5F20E811F3E}" type="slidenum">
              <a:rPr lang="en-US" altLang="en-US"/>
              <a:pPr/>
              <a:t>7</a:t>
            </a:fld>
            <a:endParaRPr lang="en-US" altLang="en-US"/>
          </a:p>
        </p:txBody>
      </p:sp>
      <p:pic>
        <p:nvPicPr>
          <p:cNvPr id="186370" name="Picture 2" descr="Fig 1-3">
            <a:extLst>
              <a:ext uri="{FF2B5EF4-FFF2-40B4-BE49-F238E27FC236}">
                <a16:creationId xmlns:a16="http://schemas.microsoft.com/office/drawing/2014/main" id="{A0811E19-B7B1-4161-9887-E987F1BD3B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389"/>
          <a:stretch>
            <a:fillRect/>
          </a:stretch>
        </p:blipFill>
        <p:spPr bwMode="auto">
          <a:xfrm>
            <a:off x="3276600" y="1447800"/>
            <a:ext cx="504825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371" name="Rectangle 3">
            <a:extLst>
              <a:ext uri="{FF2B5EF4-FFF2-40B4-BE49-F238E27FC236}">
                <a16:creationId xmlns:a16="http://schemas.microsoft.com/office/drawing/2014/main" id="{AABFA7E9-C658-465F-B64A-EE88C39DE372}"/>
              </a:ext>
            </a:extLst>
          </p:cNvPr>
          <p:cNvSpPr>
            <a:spLocks noGrp="1" noChangeArrowheads="1"/>
          </p:cNvSpPr>
          <p:nvPr>
            <p:ph type="title"/>
          </p:nvPr>
        </p:nvSpPr>
        <p:spPr/>
        <p:txBody>
          <a:bodyPr/>
          <a:lstStyle/>
          <a:p>
            <a:r>
              <a:rPr lang="en-US" altLang="en-US"/>
              <a:t>Architecture in Action: WWW</a:t>
            </a:r>
          </a:p>
        </p:txBody>
      </p:sp>
      <p:sp>
        <p:nvSpPr>
          <p:cNvPr id="186372" name="Rectangle 4">
            <a:extLst>
              <a:ext uri="{FF2B5EF4-FFF2-40B4-BE49-F238E27FC236}">
                <a16:creationId xmlns:a16="http://schemas.microsoft.com/office/drawing/2014/main" id="{D06EBDA4-B986-4EB6-83BB-976C1E61D0C9}"/>
              </a:ext>
            </a:extLst>
          </p:cNvPr>
          <p:cNvSpPr>
            <a:spLocks noGrp="1" noChangeArrowheads="1"/>
          </p:cNvSpPr>
          <p:nvPr>
            <p:ph type="body" idx="1"/>
          </p:nvPr>
        </p:nvSpPr>
        <p:spPr/>
        <p:txBody>
          <a:bodyPr/>
          <a:lstStyle/>
          <a:p>
            <a:r>
              <a:rPr lang="en-US" altLang="en-US"/>
              <a:t>And this</a:t>
            </a:r>
          </a:p>
        </p:txBody>
      </p:sp>
      <p:sp>
        <p:nvSpPr>
          <p:cNvPr id="186373" name="Text Box 5">
            <a:extLst>
              <a:ext uri="{FF2B5EF4-FFF2-40B4-BE49-F238E27FC236}">
                <a16:creationId xmlns:a16="http://schemas.microsoft.com/office/drawing/2014/main" id="{E9849CF8-1821-4CA5-A1FE-7D39903AADE7}"/>
              </a:ext>
            </a:extLst>
          </p:cNvPr>
          <p:cNvSpPr txBox="1">
            <a:spLocks noChangeArrowheads="1"/>
          </p:cNvSpPr>
          <p:nvPr/>
        </p:nvSpPr>
        <p:spPr bwMode="auto">
          <a:xfrm>
            <a:off x="228600" y="6629400"/>
            <a:ext cx="826293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800" i="1">
                <a:latin typeface="Helvetica" panose="020B0604020202020204" pitchFamily="34" charset="0"/>
              </a:rPr>
              <a:t>Software Architecture: Foundations, Theory, and Practice</a:t>
            </a:r>
            <a:r>
              <a:rPr lang="en-US" altLang="en-US" sz="800">
                <a:latin typeface="Helvetica" panose="020B0604020202020204" pitchFamily="34" charset="0"/>
              </a:rPr>
              <a:t>; Richard N. Taylor, Nenad Medvidovic, and Eric M. Dashofy; </a:t>
            </a:r>
            <a:r>
              <a:rPr lang="en-US" altLang="en-US" sz="800">
                <a:latin typeface="Arial" panose="020B0604020202020204" pitchFamily="34" charset="0"/>
              </a:rPr>
              <a:t>© 2008 John Wiley &amp; Sons, Inc. Reprinted with permission.</a:t>
            </a:r>
            <a:r>
              <a:rPr lang="en-US" altLang="en-US" sz="900">
                <a:latin typeface="Helvetica" panose="020B0604020202020204"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9715CCF1-58C1-4C2A-9E98-9D15C941BCE1}"/>
              </a:ext>
            </a:extLst>
          </p:cNvPr>
          <p:cNvSpPr>
            <a:spLocks noGrp="1"/>
          </p:cNvSpPr>
          <p:nvPr>
            <p:ph type="sldNum" sz="quarter" idx="11"/>
          </p:nvPr>
        </p:nvSpPr>
        <p:spPr/>
        <p:txBody>
          <a:bodyPr/>
          <a:lstStyle/>
          <a:p>
            <a:fld id="{709B888D-3B56-4BA3-B4B4-645C128771B7}" type="slidenum">
              <a:rPr lang="en-US" altLang="en-US"/>
              <a:pPr/>
              <a:t>8</a:t>
            </a:fld>
            <a:endParaRPr lang="en-US" altLang="en-US"/>
          </a:p>
        </p:txBody>
      </p:sp>
      <p:sp>
        <p:nvSpPr>
          <p:cNvPr id="190468" name="Rectangle 4">
            <a:extLst>
              <a:ext uri="{FF2B5EF4-FFF2-40B4-BE49-F238E27FC236}">
                <a16:creationId xmlns:a16="http://schemas.microsoft.com/office/drawing/2014/main" id="{0482F16D-0B41-4F41-9A4F-17E69ACE7B94}"/>
              </a:ext>
            </a:extLst>
          </p:cNvPr>
          <p:cNvSpPr>
            <a:spLocks noGrp="1" noChangeArrowheads="1"/>
          </p:cNvSpPr>
          <p:nvPr>
            <p:ph type="title"/>
          </p:nvPr>
        </p:nvSpPr>
        <p:spPr/>
        <p:txBody>
          <a:bodyPr/>
          <a:lstStyle/>
          <a:p>
            <a:r>
              <a:rPr lang="en-US" altLang="en-US"/>
              <a:t>WWW’s Architecture</a:t>
            </a:r>
          </a:p>
        </p:txBody>
      </p:sp>
      <p:sp>
        <p:nvSpPr>
          <p:cNvPr id="190469" name="Rectangle 5">
            <a:extLst>
              <a:ext uri="{FF2B5EF4-FFF2-40B4-BE49-F238E27FC236}">
                <a16:creationId xmlns:a16="http://schemas.microsoft.com/office/drawing/2014/main" id="{CC2A2D3A-B0D8-4AAA-BB90-358863F6B131}"/>
              </a:ext>
            </a:extLst>
          </p:cNvPr>
          <p:cNvSpPr>
            <a:spLocks noGrp="1" noChangeArrowheads="1"/>
          </p:cNvSpPr>
          <p:nvPr>
            <p:ph type="body" idx="1"/>
          </p:nvPr>
        </p:nvSpPr>
        <p:spPr/>
        <p:txBody>
          <a:bodyPr/>
          <a:lstStyle/>
          <a:p>
            <a:pPr>
              <a:lnSpc>
                <a:spcPct val="90000"/>
              </a:lnSpc>
            </a:pPr>
            <a:r>
              <a:rPr lang="en-US" altLang="en-US" sz="2200" b="1"/>
              <a:t>The application is distributed (actually, decentralized) hypermedia</a:t>
            </a:r>
            <a:endParaRPr lang="en-US" altLang="en-US" sz="2200"/>
          </a:p>
          <a:p>
            <a:pPr>
              <a:lnSpc>
                <a:spcPct val="90000"/>
              </a:lnSpc>
            </a:pPr>
            <a:r>
              <a:rPr lang="en-US" altLang="en-US" sz="2200"/>
              <a:t>Architecture of the Web is wholly separate from the code</a:t>
            </a:r>
          </a:p>
          <a:p>
            <a:pPr>
              <a:lnSpc>
                <a:spcPct val="90000"/>
              </a:lnSpc>
            </a:pPr>
            <a:r>
              <a:rPr lang="en-US" altLang="en-US" sz="2200"/>
              <a:t>There is no single piece of code that implements the architecture.</a:t>
            </a:r>
          </a:p>
          <a:p>
            <a:pPr>
              <a:lnSpc>
                <a:spcPct val="90000"/>
              </a:lnSpc>
            </a:pPr>
            <a:r>
              <a:rPr lang="en-US" altLang="en-US" sz="2200"/>
              <a:t>There are multiple pieces of code that implement the various components of the architecture.</a:t>
            </a:r>
          </a:p>
          <a:p>
            <a:pPr lvl="1">
              <a:lnSpc>
                <a:spcPct val="90000"/>
              </a:lnSpc>
            </a:pPr>
            <a:r>
              <a:rPr lang="en-US" altLang="en-US" sz="2200"/>
              <a:t>E.g., different Web browsers</a:t>
            </a:r>
          </a:p>
          <a:p>
            <a:pPr>
              <a:lnSpc>
                <a:spcPct val="90000"/>
              </a:lnSpc>
            </a:pPr>
            <a:r>
              <a:rPr lang="en-US" altLang="en-US" sz="2200"/>
              <a:t>Stylistic constraints of the Web’s architectural style are not apparent in the code</a:t>
            </a:r>
          </a:p>
          <a:p>
            <a:pPr lvl="1">
              <a:lnSpc>
                <a:spcPct val="90000"/>
              </a:lnSpc>
            </a:pPr>
            <a:r>
              <a:rPr lang="en-US" altLang="en-US" sz="2200"/>
              <a:t>The effects of the constraints are evident in the Web</a:t>
            </a:r>
          </a:p>
          <a:p>
            <a:pPr>
              <a:lnSpc>
                <a:spcPct val="90000"/>
              </a:lnSpc>
            </a:pPr>
            <a:r>
              <a:rPr lang="en-US" altLang="en-US" sz="2200"/>
              <a:t>One of the world’s most successful applications is only understood adequately from an architectural vantage point.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491F6764-B617-494F-8E38-F4EFF0A12150}"/>
              </a:ext>
            </a:extLst>
          </p:cNvPr>
          <p:cNvSpPr>
            <a:spLocks noGrp="1"/>
          </p:cNvSpPr>
          <p:nvPr>
            <p:ph type="sldNum" sz="quarter" idx="11"/>
          </p:nvPr>
        </p:nvSpPr>
        <p:spPr/>
        <p:txBody>
          <a:bodyPr/>
          <a:lstStyle/>
          <a:p>
            <a:fld id="{F6B83842-4B07-4AFD-868E-3164CE6F4F45}" type="slidenum">
              <a:rPr lang="en-US" altLang="en-US"/>
              <a:pPr/>
              <a:t>9</a:t>
            </a:fld>
            <a:endParaRPr lang="en-US" altLang="en-US"/>
          </a:p>
        </p:txBody>
      </p:sp>
      <p:sp>
        <p:nvSpPr>
          <p:cNvPr id="194562" name="Rectangle 2">
            <a:extLst>
              <a:ext uri="{FF2B5EF4-FFF2-40B4-BE49-F238E27FC236}">
                <a16:creationId xmlns:a16="http://schemas.microsoft.com/office/drawing/2014/main" id="{AB073F75-52BE-492A-8120-50B9A677FB19}"/>
              </a:ext>
            </a:extLst>
          </p:cNvPr>
          <p:cNvSpPr>
            <a:spLocks noGrp="1" noChangeArrowheads="1"/>
          </p:cNvSpPr>
          <p:nvPr>
            <p:ph type="title"/>
          </p:nvPr>
        </p:nvSpPr>
        <p:spPr/>
        <p:txBody>
          <a:bodyPr/>
          <a:lstStyle/>
          <a:p>
            <a:r>
              <a:rPr lang="en-US" altLang="en-US"/>
              <a:t>REST Principles</a:t>
            </a:r>
          </a:p>
        </p:txBody>
      </p:sp>
      <p:sp>
        <p:nvSpPr>
          <p:cNvPr id="194563" name="Rectangle 3">
            <a:extLst>
              <a:ext uri="{FF2B5EF4-FFF2-40B4-BE49-F238E27FC236}">
                <a16:creationId xmlns:a16="http://schemas.microsoft.com/office/drawing/2014/main" id="{17B4BD5E-F614-4355-9736-0F22DE9C370D}"/>
              </a:ext>
            </a:extLst>
          </p:cNvPr>
          <p:cNvSpPr>
            <a:spLocks noGrp="1" noChangeArrowheads="1"/>
          </p:cNvSpPr>
          <p:nvPr>
            <p:ph type="body" idx="1"/>
          </p:nvPr>
        </p:nvSpPr>
        <p:spPr/>
        <p:txBody>
          <a:bodyPr/>
          <a:lstStyle/>
          <a:p>
            <a:r>
              <a:rPr lang="en-US" altLang="en-US"/>
              <a:t>[RP1] The key abstraction of information is a resource, named by an URL. Any information that can be named can be a resource.</a:t>
            </a:r>
          </a:p>
          <a:p>
            <a:r>
              <a:rPr lang="en-US" altLang="en-US"/>
              <a:t>[RP2] The representation of a resource is a sequence of bytes, plus representation metadata to describe those bytes. The particular form of the representation can be negotiated between REST components.</a:t>
            </a:r>
          </a:p>
          <a:p>
            <a:r>
              <a:rPr lang="en-US" altLang="en-US"/>
              <a:t>[RP3] All interactions are context-free: each interaction contains all of the information necessary to understand the request, independent of any requests that may have preceded it. </a:t>
            </a:r>
          </a:p>
        </p:txBody>
      </p:sp>
    </p:spTree>
  </p:cSld>
  <p:clrMapOvr>
    <a:masterClrMapping/>
  </p:clrMapOvr>
</p:sld>
</file>

<file path=ppt/theme/theme1.xml><?xml version="1.0" encoding="utf-8"?>
<a:theme xmlns:a="http://schemas.openxmlformats.org/drawingml/2006/main" name="ISR Master slide v6">
  <a:themeElements>
    <a:clrScheme name="ISR Master slide v6 13">
      <a:dk1>
        <a:srgbClr val="000000"/>
      </a:dk1>
      <a:lt1>
        <a:srgbClr val="FFFFFF"/>
      </a:lt1>
      <a:dk2>
        <a:srgbClr val="000000"/>
      </a:dk2>
      <a:lt2>
        <a:srgbClr val="808080"/>
      </a:lt2>
      <a:accent1>
        <a:srgbClr val="CCECFF"/>
      </a:accent1>
      <a:accent2>
        <a:srgbClr val="0049B4"/>
      </a:accent2>
      <a:accent3>
        <a:srgbClr val="FFFFFF"/>
      </a:accent3>
      <a:accent4>
        <a:srgbClr val="000000"/>
      </a:accent4>
      <a:accent5>
        <a:srgbClr val="E2F4FF"/>
      </a:accent5>
      <a:accent6>
        <a:srgbClr val="0041A3"/>
      </a:accent6>
      <a:hlink>
        <a:srgbClr val="005B70"/>
      </a:hlink>
      <a:folHlink>
        <a:srgbClr val="B2B2B2"/>
      </a:folHlink>
    </a:clrScheme>
    <a:fontScheme name="ISR Master slide v6">
      <a:majorFont>
        <a:latin typeface="Verdan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ea typeface="ＭＳ Ｐゴシック" panose="020B0600070205080204" pitchFamily="34" charset="-128"/>
          </a:defRPr>
        </a:defPPr>
      </a:lstStyle>
    </a:lnDef>
  </a:objectDefaults>
  <a:extraClrSchemeLst>
    <a:extraClrScheme>
      <a:clrScheme name="ISR Master slide v6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ISR Master slide v6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ISR Master slide v6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ISR Master slide v6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ISR Master slide v6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R Master slide v6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ISR Master slide v6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ISR Master slide v6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ISR Master slide v6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ISR Master slide v6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ISR Master slide v6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ISR Master slide v6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ISR Master slide v6 13">
        <a:dk1>
          <a:srgbClr val="000000"/>
        </a:dk1>
        <a:lt1>
          <a:srgbClr val="FFFFFF"/>
        </a:lt1>
        <a:dk2>
          <a:srgbClr val="000000"/>
        </a:dk2>
        <a:lt2>
          <a:srgbClr val="808080"/>
        </a:lt2>
        <a:accent1>
          <a:srgbClr val="CCECFF"/>
        </a:accent1>
        <a:accent2>
          <a:srgbClr val="0049B4"/>
        </a:accent2>
        <a:accent3>
          <a:srgbClr val="FFFFFF"/>
        </a:accent3>
        <a:accent4>
          <a:srgbClr val="000000"/>
        </a:accent4>
        <a:accent5>
          <a:srgbClr val="E2F4FF"/>
        </a:accent5>
        <a:accent6>
          <a:srgbClr val="0041A3"/>
        </a:accent6>
        <a:hlink>
          <a:srgbClr val="005B7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edashofy</Template>
  <TotalTime>713</TotalTime>
  <Words>1552</Words>
  <Application>Microsoft Office PowerPoint</Application>
  <PresentationFormat>On-screen Show (4:3)</PresentationFormat>
  <Paragraphs>168</Paragraphs>
  <Slides>24</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Monotype Sorts</vt:lpstr>
      <vt:lpstr>ＭＳ Ｐゴシック</vt:lpstr>
      <vt:lpstr>Arial</vt:lpstr>
      <vt:lpstr>Arial Black</vt:lpstr>
      <vt:lpstr>Helvetica</vt:lpstr>
      <vt:lpstr>Tahoma</vt:lpstr>
      <vt:lpstr>Times</vt:lpstr>
      <vt:lpstr>Verdana</vt:lpstr>
      <vt:lpstr>Wingdings</vt:lpstr>
      <vt:lpstr>ISR Master slide v6</vt:lpstr>
      <vt:lpstr>Applied Architectures</vt:lpstr>
      <vt:lpstr>Objectives</vt:lpstr>
      <vt:lpstr>Outline</vt:lpstr>
      <vt:lpstr>Limitations of the Distributed Systems Viewpoint</vt:lpstr>
      <vt:lpstr>Architecture in Action: WWW</vt:lpstr>
      <vt:lpstr>Architecture in Action: WWW (cont’d)</vt:lpstr>
      <vt:lpstr>Architecture in Action: WWW</vt:lpstr>
      <vt:lpstr>WWW’s Architecture</vt:lpstr>
      <vt:lpstr>REST Principles</vt:lpstr>
      <vt:lpstr>REST Principles (cont’d)</vt:lpstr>
      <vt:lpstr>REST Principles (cont’d)</vt:lpstr>
      <vt:lpstr>An Instance of REST</vt:lpstr>
      <vt:lpstr>REST — Data Elements</vt:lpstr>
      <vt:lpstr>REST — Connectors</vt:lpstr>
      <vt:lpstr>REST — Components</vt:lpstr>
      <vt:lpstr>An Instance of REST</vt:lpstr>
      <vt:lpstr>Derivation of REST</vt:lpstr>
      <vt:lpstr>Derivation of REST (cont’d)</vt:lpstr>
      <vt:lpstr>REST: Final Thoughts</vt:lpstr>
      <vt:lpstr>Commercial Internet-Scale Applications</vt:lpstr>
      <vt:lpstr>Architectural Lessons from Google</vt:lpstr>
      <vt:lpstr>Architectural Lessons from Google (cont’d)</vt:lpstr>
      <vt:lpstr>REST Architectural Constraints</vt:lpstr>
      <vt:lpstr>What is a REST API?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Architectures</dc:title>
  <dc:subject>Software Architecture: Foundations, Theory, and Practice</dc:subject>
  <dc:creator>Taylor, Medvidovic, and Dashofy</dc:creator>
  <dc:description>Copyright (C) Richard N. Taylor, Nenad Medvidovic, and Eric M. Dashofy. All rights reserved.</dc:description>
  <cp:lastModifiedBy>Huang, LiGuo</cp:lastModifiedBy>
  <cp:revision>36</cp:revision>
  <dcterms:created xsi:type="dcterms:W3CDTF">2007-04-23T17:40:37Z</dcterms:created>
  <dcterms:modified xsi:type="dcterms:W3CDTF">2023-02-26T23:53:58Z</dcterms:modified>
</cp:coreProperties>
</file>